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8913" r:id="rId1"/>
  </p:sldMasterIdLst>
  <p:notesMasterIdLst>
    <p:notesMasterId r:id="rId26"/>
  </p:notesMasterIdLst>
  <p:handoutMasterIdLst>
    <p:handoutMasterId r:id="rId27"/>
  </p:handoutMasterIdLst>
  <p:sldIdLst>
    <p:sldId id="343" r:id="rId2"/>
    <p:sldId id="2004" r:id="rId3"/>
    <p:sldId id="1882" r:id="rId4"/>
    <p:sldId id="2022" r:id="rId5"/>
    <p:sldId id="2023" r:id="rId6"/>
    <p:sldId id="2021" r:id="rId7"/>
    <p:sldId id="2029" r:id="rId8"/>
    <p:sldId id="1862" r:id="rId9"/>
    <p:sldId id="2026" r:id="rId10"/>
    <p:sldId id="2024" r:id="rId11"/>
    <p:sldId id="2025" r:id="rId12"/>
    <p:sldId id="2028" r:id="rId13"/>
    <p:sldId id="2006" r:id="rId14"/>
    <p:sldId id="2007" r:id="rId15"/>
    <p:sldId id="2008" r:id="rId16"/>
    <p:sldId id="2032" r:id="rId17"/>
    <p:sldId id="2009" r:id="rId18"/>
    <p:sldId id="2010" r:id="rId19"/>
    <p:sldId id="2011" r:id="rId20"/>
    <p:sldId id="2013" r:id="rId21"/>
    <p:sldId id="2014" r:id="rId22"/>
    <p:sldId id="2031" r:id="rId23"/>
    <p:sldId id="2015" r:id="rId24"/>
    <p:sldId id="1998" r:id="rId25"/>
  </p:sldIdLst>
  <p:sldSz cx="9144000" cy="6858000" type="screen4x3"/>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ine Lipaode" initials="AL" lastIdx="1" clrIdx="0">
    <p:extLst>
      <p:ext uri="{19B8F6BF-5375-455C-9EA6-DF929625EA0E}">
        <p15:presenceInfo xmlns:p15="http://schemas.microsoft.com/office/powerpoint/2012/main" userId="Amandine Lipao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AED5"/>
    <a:srgbClr val="FF9966"/>
    <a:srgbClr val="FF9933"/>
    <a:srgbClr val="0066FF"/>
    <a:srgbClr val="3333FF"/>
    <a:srgbClr val="000000"/>
    <a:srgbClr val="D9D9D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686" autoAdjust="0"/>
  </p:normalViewPr>
  <p:slideViewPr>
    <p:cSldViewPr snapToObjects="1">
      <p:cViewPr varScale="1">
        <p:scale>
          <a:sx n="110" d="100"/>
          <a:sy n="110" d="100"/>
        </p:scale>
        <p:origin x="1680" y="108"/>
      </p:cViewPr>
      <p:guideLst>
        <p:guide orient="horz" pos="2115"/>
        <p:guide pos="2880"/>
      </p:guideLst>
    </p:cSldViewPr>
  </p:slideViewPr>
  <p:outlineViewPr>
    <p:cViewPr>
      <p:scale>
        <a:sx n="33" d="100"/>
        <a:sy n="33" d="100"/>
      </p:scale>
      <p:origin x="0" y="7314"/>
    </p:cViewPr>
  </p:outlineViewPr>
  <p:notesTextViewPr>
    <p:cViewPr>
      <p:scale>
        <a:sx n="100" d="100"/>
        <a:sy n="100" d="100"/>
      </p:scale>
      <p:origin x="0" y="0"/>
    </p:cViewPr>
  </p:notesTextViewPr>
  <p:notesViewPr>
    <p:cSldViewPr snapToObjects="1">
      <p:cViewPr varScale="1">
        <p:scale>
          <a:sx n="51" d="100"/>
          <a:sy n="51" d="100"/>
        </p:scale>
        <p:origin x="212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F5717D5-6017-4596-8E88-3C941A479A57}"/>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fr-FR" dirty="0">
              <a:latin typeface="Calibri" panose="020F0502020204030204" pitchFamily="34" charset="0"/>
            </a:endParaRPr>
          </a:p>
        </p:txBody>
      </p:sp>
      <p:sp>
        <p:nvSpPr>
          <p:cNvPr id="3" name="Espace réservé de la date 2">
            <a:extLst>
              <a:ext uri="{FF2B5EF4-FFF2-40B4-BE49-F238E27FC236}">
                <a16:creationId xmlns:a16="http://schemas.microsoft.com/office/drawing/2014/main" id="{206EC290-3104-41C1-BD46-7099815C43F3}"/>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EBDC2159-C6B7-4A1F-8986-3D7F4F50100F}" type="datetimeFigureOut">
              <a:rPr lang="fr-FR" smtClean="0">
                <a:latin typeface="Calibri" panose="020F0502020204030204" pitchFamily="34" charset="0"/>
              </a:rPr>
              <a:t>06/07/2020</a:t>
            </a:fld>
            <a:endParaRPr lang="fr-FR" dirty="0">
              <a:latin typeface="Calibri" panose="020F0502020204030204" pitchFamily="34" charset="0"/>
            </a:endParaRPr>
          </a:p>
        </p:txBody>
      </p:sp>
      <p:sp>
        <p:nvSpPr>
          <p:cNvPr id="4" name="Espace réservé du pied de page 3">
            <a:extLst>
              <a:ext uri="{FF2B5EF4-FFF2-40B4-BE49-F238E27FC236}">
                <a16:creationId xmlns:a16="http://schemas.microsoft.com/office/drawing/2014/main" id="{1B87DE8D-9FBD-4E49-815E-777CF2A5A2D6}"/>
              </a:ext>
            </a:extLst>
          </p:cNvPr>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endParaRPr lang="fr-FR" dirty="0">
              <a:latin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35608F07-D866-4E03-B875-24CC5BD15B26}"/>
              </a:ext>
            </a:extLst>
          </p:cNvPr>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10CAEEC4-E639-4FC8-BC53-832DC8996C34}" type="slidenum">
              <a:rPr lang="fr-FR" smtClean="0">
                <a:latin typeface="Calibri" panose="020F0502020204030204" pitchFamily="34" charset="0"/>
              </a:rPr>
              <a:t>‹N°›</a:t>
            </a:fld>
            <a:endParaRPr lang="fr-FR" dirty="0">
              <a:latin typeface="Calibri" panose="020F0502020204030204" pitchFamily="34" charset="0"/>
            </a:endParaRPr>
          </a:p>
        </p:txBody>
      </p:sp>
    </p:spTree>
    <p:extLst>
      <p:ext uri="{BB962C8B-B14F-4D97-AF65-F5344CB8AC3E}">
        <p14:creationId xmlns:p14="http://schemas.microsoft.com/office/powerpoint/2010/main" val="1877860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8D8D68D-5416-47AD-9A28-64F9D4ABB691}"/>
              </a:ext>
            </a:extLst>
          </p:cNvPr>
          <p:cNvSpPr>
            <a:spLocks noGrp="1"/>
          </p:cNvSpPr>
          <p:nvPr>
            <p:ph type="hdr" sz="quarter"/>
          </p:nvPr>
        </p:nvSpPr>
        <p:spPr>
          <a:xfrm>
            <a:off x="0" y="0"/>
            <a:ext cx="2946400"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fr-FR"/>
          </a:p>
        </p:txBody>
      </p:sp>
      <p:sp>
        <p:nvSpPr>
          <p:cNvPr id="3" name="Espace réservé de la date 2">
            <a:extLst>
              <a:ext uri="{FF2B5EF4-FFF2-40B4-BE49-F238E27FC236}">
                <a16:creationId xmlns:a16="http://schemas.microsoft.com/office/drawing/2014/main" id="{4CCE03BE-F8D0-47C3-B1E0-5DAE64417C79}"/>
              </a:ext>
            </a:extLst>
          </p:cNvPr>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charset="-128"/>
                <a:cs typeface="+mn-cs"/>
              </a:defRPr>
            </a:lvl1pPr>
          </a:lstStyle>
          <a:p>
            <a:pPr>
              <a:defRPr/>
            </a:pPr>
            <a:fld id="{E1B9B8EB-5092-477B-8018-813AFD47508C}" type="datetime1">
              <a:rPr lang="fr-FR"/>
              <a:pPr>
                <a:defRPr/>
              </a:pPr>
              <a:t>06/07/2020</a:t>
            </a:fld>
            <a:endParaRPr lang="fr-FR"/>
          </a:p>
        </p:txBody>
      </p:sp>
      <p:sp>
        <p:nvSpPr>
          <p:cNvPr id="4" name="Espace réservé de l'image des diapositives 3">
            <a:extLst>
              <a:ext uri="{FF2B5EF4-FFF2-40B4-BE49-F238E27FC236}">
                <a16:creationId xmlns:a16="http://schemas.microsoft.com/office/drawing/2014/main" id="{2E9C3216-11E8-4CF2-AC78-296E2565839F}"/>
              </a:ext>
            </a:extLst>
          </p:cNvPr>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a:p>
        </p:txBody>
      </p:sp>
      <p:sp>
        <p:nvSpPr>
          <p:cNvPr id="5" name="Espace réservé des commentaires 4">
            <a:extLst>
              <a:ext uri="{FF2B5EF4-FFF2-40B4-BE49-F238E27FC236}">
                <a16:creationId xmlns:a16="http://schemas.microsoft.com/office/drawing/2014/main" id="{42C3D3D3-5410-4806-963A-E3F84D92ADA6}"/>
              </a:ext>
            </a:extLst>
          </p:cNvPr>
          <p:cNvSpPr>
            <a:spLocks noGrp="1"/>
          </p:cNvSpPr>
          <p:nvPr>
            <p:ph type="body" sz="quarter" idx="3"/>
          </p:nvPr>
        </p:nvSpPr>
        <p:spPr>
          <a:xfrm>
            <a:off x="679450" y="4689475"/>
            <a:ext cx="5438775" cy="4443413"/>
          </a:xfrm>
          <a:prstGeom prst="rect">
            <a:avLst/>
          </a:prstGeom>
        </p:spPr>
        <p:txBody>
          <a:bodyPr vert="horz" wrap="square" lIns="91440" tIns="45720" rIns="91440" bIns="45720" numCol="1" anchor="t" anchorCtr="0" compatLnSpc="1">
            <a:prstTxWarp prst="textNoShape">
              <a:avLst/>
            </a:prstTxWarp>
            <a:normAutofit/>
          </a:bodyPr>
          <a:lstStyle/>
          <a:p>
            <a:pPr lvl="0"/>
            <a:r>
              <a:rPr lang="es-ES_tradnl" noProof="0"/>
              <a:t>Cliquez pour modifier les styles du texte du masque</a:t>
            </a:r>
          </a:p>
          <a:p>
            <a:pPr lvl="1"/>
            <a:r>
              <a:rPr lang="es-ES_tradnl" noProof="0"/>
              <a:t>Deuxième niveau</a:t>
            </a:r>
          </a:p>
          <a:p>
            <a:pPr lvl="2"/>
            <a:r>
              <a:rPr lang="es-ES_tradnl" noProof="0"/>
              <a:t>Troisième niveau</a:t>
            </a:r>
          </a:p>
          <a:p>
            <a:pPr lvl="3"/>
            <a:r>
              <a:rPr lang="es-ES_tradnl" noProof="0"/>
              <a:t>Quatrième niveau</a:t>
            </a:r>
          </a:p>
          <a:p>
            <a:pPr lvl="4"/>
            <a:r>
              <a:rPr lang="es-ES_tradnl" noProof="0"/>
              <a:t>Cinquième niveau</a:t>
            </a:r>
            <a:endParaRPr lang="fr-FR" noProof="0"/>
          </a:p>
        </p:txBody>
      </p:sp>
      <p:sp>
        <p:nvSpPr>
          <p:cNvPr id="6" name="Espace réservé du pied de page 5">
            <a:extLst>
              <a:ext uri="{FF2B5EF4-FFF2-40B4-BE49-F238E27FC236}">
                <a16:creationId xmlns:a16="http://schemas.microsoft.com/office/drawing/2014/main" id="{F69A8844-BF25-4E18-91F3-CFF887863FF1}"/>
              </a:ext>
            </a:extLst>
          </p:cNvPr>
          <p:cNvSpPr>
            <a:spLocks noGrp="1"/>
          </p:cNvSpPr>
          <p:nvPr>
            <p:ph type="ftr" sz="quarter" idx="4"/>
          </p:nvPr>
        </p:nvSpPr>
        <p:spPr>
          <a:xfrm>
            <a:off x="0" y="9377363"/>
            <a:ext cx="2946400" cy="4937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0B6ED3AC-B775-487D-9A78-9461BBEEAA71}"/>
              </a:ext>
            </a:extLst>
          </p:cNvPr>
          <p:cNvSpPr>
            <a:spLocks noGrp="1"/>
          </p:cNvSpPr>
          <p:nvPr>
            <p:ph type="sldNum" sz="quarter" idx="5"/>
          </p:nvPr>
        </p:nvSpPr>
        <p:spPr>
          <a:xfrm>
            <a:off x="3849688" y="9377363"/>
            <a:ext cx="294640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EEFE8702-36D1-4489-A70E-D21C625C4233}"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a:extLst>
              <a:ext uri="{FF2B5EF4-FFF2-40B4-BE49-F238E27FC236}">
                <a16:creationId xmlns:a16="http://schemas.microsoft.com/office/drawing/2014/main" id="{A610643A-F698-4FC1-91D4-F1BB4658BA11}"/>
              </a:ext>
            </a:extLst>
          </p:cNvPr>
          <p:cNvSpPr>
            <a:spLocks noGrp="1" noRot="1" noChangeAspect="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2 Marcador de notas">
            <a:extLst>
              <a:ext uri="{FF2B5EF4-FFF2-40B4-BE49-F238E27FC236}">
                <a16:creationId xmlns:a16="http://schemas.microsoft.com/office/drawing/2014/main" id="{BDA58774-68EE-49F9-9780-B2543632F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_tradnl" altLang="es-ES" dirty="0">
              <a:latin typeface="Calibri" panose="020F0502020204030204" pitchFamily="34" charset="0"/>
            </a:endParaRPr>
          </a:p>
        </p:txBody>
      </p:sp>
      <p:sp>
        <p:nvSpPr>
          <p:cNvPr id="81924" name="3 Marcador de número de diapositiva">
            <a:extLst>
              <a:ext uri="{FF2B5EF4-FFF2-40B4-BE49-F238E27FC236}">
                <a16:creationId xmlns:a16="http://schemas.microsoft.com/office/drawing/2014/main" id="{B3E04515-0279-4A3C-BE55-B5FF52843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defTabSz="914400">
              <a:spcBef>
                <a:spcPct val="0"/>
              </a:spcBef>
            </a:pPr>
            <a:fld id="{29736A0B-BDE0-494C-AC54-6096E1C5D67F}" type="slidenum">
              <a:rPr lang="fr-FR" altLang="es-ES">
                <a:solidFill>
                  <a:srgbClr val="000000"/>
                </a:solidFill>
                <a:cs typeface="Calibri" panose="020F0502020204030204" pitchFamily="34" charset="0"/>
              </a:rPr>
              <a:pPr defTabSz="914400">
                <a:spcBef>
                  <a:spcPct val="0"/>
                </a:spcBef>
              </a:pPr>
              <a:t>24</a:t>
            </a:fld>
            <a:endParaRPr lang="fr-FR" altLang="es-ES" dirty="0">
              <a:solidFill>
                <a:srgbClr val="000000"/>
              </a:solidFill>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07548-539E-49B0-93B3-6F7169814CEE}"/>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CDC92B3-346B-45F8-9C8F-2B34D24130E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FCE4948-3F59-466E-84CC-6889F0C36168}"/>
              </a:ext>
            </a:extLst>
          </p:cNvPr>
          <p:cNvSpPr>
            <a:spLocks noGrp="1"/>
          </p:cNvSpPr>
          <p:nvPr>
            <p:ph type="dt" sz="half" idx="10"/>
          </p:nvPr>
        </p:nvSpPr>
        <p:spPr/>
        <p:txBody>
          <a:bodyPr/>
          <a:lstStyle/>
          <a:p>
            <a:pPr>
              <a:defRPr/>
            </a:pPr>
            <a:fld id="{8B3B21A9-9AD4-43CB-9F08-E9EF2991B76B}" type="datetimeFigureOut">
              <a:rPr lang="fr-FR" altLang="fr-FR" smtClean="0"/>
              <a:pPr>
                <a:defRPr/>
              </a:pPr>
              <a:t>06/07/2020</a:t>
            </a:fld>
            <a:endParaRPr lang="fr-FR" altLang="fr-FR" dirty="0"/>
          </a:p>
        </p:txBody>
      </p:sp>
      <p:sp>
        <p:nvSpPr>
          <p:cNvPr id="5" name="Espace réservé du pied de page 4">
            <a:extLst>
              <a:ext uri="{FF2B5EF4-FFF2-40B4-BE49-F238E27FC236}">
                <a16:creationId xmlns:a16="http://schemas.microsoft.com/office/drawing/2014/main" id="{E484D107-25A9-4335-AC8D-FF04AC4EAB35}"/>
              </a:ext>
            </a:extLst>
          </p:cNvPr>
          <p:cNvSpPr>
            <a:spLocks noGrp="1"/>
          </p:cNvSpPr>
          <p:nvPr>
            <p:ph type="ftr" sz="quarter" idx="11"/>
          </p:nvPr>
        </p:nvSpPr>
        <p:spPr/>
        <p:txBody>
          <a:bodyPr/>
          <a:lstStyle/>
          <a:p>
            <a:pPr>
              <a:defRPr/>
            </a:pPr>
            <a:endParaRPr lang="fr-FR" altLang="fr-FR"/>
          </a:p>
        </p:txBody>
      </p:sp>
      <p:sp>
        <p:nvSpPr>
          <p:cNvPr id="6" name="Espace réservé du numéro de diapositive 5">
            <a:extLst>
              <a:ext uri="{FF2B5EF4-FFF2-40B4-BE49-F238E27FC236}">
                <a16:creationId xmlns:a16="http://schemas.microsoft.com/office/drawing/2014/main" id="{E0A4F1E4-383E-4DBB-B71D-BAA52396CCC0}"/>
              </a:ext>
            </a:extLst>
          </p:cNvPr>
          <p:cNvSpPr>
            <a:spLocks noGrp="1"/>
          </p:cNvSpPr>
          <p:nvPr>
            <p:ph type="sldNum" sz="quarter" idx="12"/>
          </p:nvPr>
        </p:nvSpPr>
        <p:spPr/>
        <p:txBody>
          <a:bodyPr/>
          <a:lstStyle/>
          <a:p>
            <a:pPr>
              <a:defRPr/>
            </a:pPr>
            <a:fld id="{C95A28A5-7B3F-40EB-93A1-E2EF1F049BD1}" type="slidenum">
              <a:rPr lang="fr-FR" altLang="fr-FR" smtClean="0"/>
              <a:pPr>
                <a:defRPr/>
              </a:pPr>
              <a:t>‹N°›</a:t>
            </a:fld>
            <a:endParaRPr lang="fr-FR" altLang="fr-FR"/>
          </a:p>
        </p:txBody>
      </p:sp>
    </p:spTree>
    <p:extLst>
      <p:ext uri="{BB962C8B-B14F-4D97-AF65-F5344CB8AC3E}">
        <p14:creationId xmlns:p14="http://schemas.microsoft.com/office/powerpoint/2010/main" val="49945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70E7A-626F-4574-A8F0-37C4354B95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3D2EA1B-F57E-4922-8963-44C61C75A2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ED97D1-FAA1-4ED6-95B6-6D9880F8894C}"/>
              </a:ext>
            </a:extLst>
          </p:cNvPr>
          <p:cNvSpPr>
            <a:spLocks noGrp="1"/>
          </p:cNvSpPr>
          <p:nvPr>
            <p:ph type="dt" sz="half" idx="10"/>
          </p:nvPr>
        </p:nvSpPr>
        <p:spPr/>
        <p:txBody>
          <a:bodyPr/>
          <a:lstStyle/>
          <a:p>
            <a:pPr>
              <a:defRPr/>
            </a:pPr>
            <a:fld id="{47B8E830-79B4-47AC-969D-4F880B553A83}" type="datetimeFigureOut">
              <a:rPr lang="fr-FR" altLang="fr-FR" smtClean="0"/>
              <a:pPr>
                <a:defRPr/>
              </a:pPr>
              <a:t>06/07/2020</a:t>
            </a:fld>
            <a:endParaRPr lang="fr-FR" altLang="fr-FR" dirty="0"/>
          </a:p>
        </p:txBody>
      </p:sp>
      <p:sp>
        <p:nvSpPr>
          <p:cNvPr id="5" name="Espace réservé du pied de page 4">
            <a:extLst>
              <a:ext uri="{FF2B5EF4-FFF2-40B4-BE49-F238E27FC236}">
                <a16:creationId xmlns:a16="http://schemas.microsoft.com/office/drawing/2014/main" id="{10CC9052-F189-4F3D-8151-3B0F77F227A0}"/>
              </a:ext>
            </a:extLst>
          </p:cNvPr>
          <p:cNvSpPr>
            <a:spLocks noGrp="1"/>
          </p:cNvSpPr>
          <p:nvPr>
            <p:ph type="ftr" sz="quarter" idx="11"/>
          </p:nvPr>
        </p:nvSpPr>
        <p:spPr/>
        <p:txBody>
          <a:bodyPr/>
          <a:lstStyle/>
          <a:p>
            <a:pPr>
              <a:defRPr/>
            </a:pPr>
            <a:endParaRPr lang="fr-FR" altLang="fr-FR"/>
          </a:p>
        </p:txBody>
      </p:sp>
      <p:sp>
        <p:nvSpPr>
          <p:cNvPr id="6" name="Espace réservé du numéro de diapositive 5">
            <a:extLst>
              <a:ext uri="{FF2B5EF4-FFF2-40B4-BE49-F238E27FC236}">
                <a16:creationId xmlns:a16="http://schemas.microsoft.com/office/drawing/2014/main" id="{36D0BA21-C6F0-4294-B78E-E95448068FC6}"/>
              </a:ext>
            </a:extLst>
          </p:cNvPr>
          <p:cNvSpPr>
            <a:spLocks noGrp="1"/>
          </p:cNvSpPr>
          <p:nvPr>
            <p:ph type="sldNum" sz="quarter" idx="12"/>
          </p:nvPr>
        </p:nvSpPr>
        <p:spPr/>
        <p:txBody>
          <a:bodyPr/>
          <a:lstStyle/>
          <a:p>
            <a:pPr>
              <a:defRPr/>
            </a:pPr>
            <a:fld id="{438D68DD-EB29-4298-84FA-679C63A7601E}" type="slidenum">
              <a:rPr lang="fr-FR" altLang="fr-FR" smtClean="0"/>
              <a:pPr>
                <a:defRPr/>
              </a:pPr>
              <a:t>‹N°›</a:t>
            </a:fld>
            <a:endParaRPr lang="fr-FR" altLang="fr-FR"/>
          </a:p>
        </p:txBody>
      </p:sp>
    </p:spTree>
    <p:extLst>
      <p:ext uri="{BB962C8B-B14F-4D97-AF65-F5344CB8AC3E}">
        <p14:creationId xmlns:p14="http://schemas.microsoft.com/office/powerpoint/2010/main" val="283830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7E098E7-8B33-4ACA-BA9E-50AEF125A22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3EBE99A-E060-43BD-955F-B37737DFE163}"/>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DF5725-6F71-4868-8E30-864583B781DC}"/>
              </a:ext>
            </a:extLst>
          </p:cNvPr>
          <p:cNvSpPr>
            <a:spLocks noGrp="1"/>
          </p:cNvSpPr>
          <p:nvPr>
            <p:ph type="dt" sz="half" idx="10"/>
          </p:nvPr>
        </p:nvSpPr>
        <p:spPr/>
        <p:txBody>
          <a:bodyPr/>
          <a:lstStyle/>
          <a:p>
            <a:pPr>
              <a:defRPr/>
            </a:pPr>
            <a:fld id="{99BFFBE1-65F1-46FE-BDDD-2E6679269FE3}" type="datetimeFigureOut">
              <a:rPr lang="fr-FR" altLang="fr-FR" smtClean="0"/>
              <a:pPr>
                <a:defRPr/>
              </a:pPr>
              <a:t>06/07/2020</a:t>
            </a:fld>
            <a:endParaRPr lang="fr-FR" altLang="fr-FR" dirty="0"/>
          </a:p>
        </p:txBody>
      </p:sp>
      <p:sp>
        <p:nvSpPr>
          <p:cNvPr id="5" name="Espace réservé du pied de page 4">
            <a:extLst>
              <a:ext uri="{FF2B5EF4-FFF2-40B4-BE49-F238E27FC236}">
                <a16:creationId xmlns:a16="http://schemas.microsoft.com/office/drawing/2014/main" id="{015742D6-67B8-49A4-A34F-04EDBBBE21A7}"/>
              </a:ext>
            </a:extLst>
          </p:cNvPr>
          <p:cNvSpPr>
            <a:spLocks noGrp="1"/>
          </p:cNvSpPr>
          <p:nvPr>
            <p:ph type="ftr" sz="quarter" idx="11"/>
          </p:nvPr>
        </p:nvSpPr>
        <p:spPr/>
        <p:txBody>
          <a:bodyPr/>
          <a:lstStyle/>
          <a:p>
            <a:pPr>
              <a:defRPr/>
            </a:pPr>
            <a:endParaRPr lang="fr-FR" altLang="fr-FR"/>
          </a:p>
        </p:txBody>
      </p:sp>
      <p:sp>
        <p:nvSpPr>
          <p:cNvPr id="6" name="Espace réservé du numéro de diapositive 5">
            <a:extLst>
              <a:ext uri="{FF2B5EF4-FFF2-40B4-BE49-F238E27FC236}">
                <a16:creationId xmlns:a16="http://schemas.microsoft.com/office/drawing/2014/main" id="{57D7EA78-0B5F-4B49-BEB2-5C8940563FEE}"/>
              </a:ext>
            </a:extLst>
          </p:cNvPr>
          <p:cNvSpPr>
            <a:spLocks noGrp="1"/>
          </p:cNvSpPr>
          <p:nvPr>
            <p:ph type="sldNum" sz="quarter" idx="12"/>
          </p:nvPr>
        </p:nvSpPr>
        <p:spPr/>
        <p:txBody>
          <a:bodyPr/>
          <a:lstStyle/>
          <a:p>
            <a:pPr>
              <a:defRPr/>
            </a:pPr>
            <a:fld id="{7C2BD49E-9744-4A82-AB91-A65C1E698177}" type="slidenum">
              <a:rPr lang="fr-FR" altLang="fr-FR" smtClean="0"/>
              <a:pPr>
                <a:defRPr/>
              </a:pPr>
              <a:t>‹N°›</a:t>
            </a:fld>
            <a:endParaRPr lang="fr-FR" altLang="fr-FR"/>
          </a:p>
        </p:txBody>
      </p:sp>
    </p:spTree>
    <p:extLst>
      <p:ext uri="{BB962C8B-B14F-4D97-AF65-F5344CB8AC3E}">
        <p14:creationId xmlns:p14="http://schemas.microsoft.com/office/powerpoint/2010/main" val="275172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B551D-0052-4E6B-B4A7-74AB272A5B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C92548-1A93-45B0-8E8A-002CB24CBFB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1AC6CC-7D7B-49D6-8D5E-4143447525DE}"/>
              </a:ext>
            </a:extLst>
          </p:cNvPr>
          <p:cNvSpPr>
            <a:spLocks noGrp="1"/>
          </p:cNvSpPr>
          <p:nvPr>
            <p:ph type="dt" sz="half" idx="10"/>
          </p:nvPr>
        </p:nvSpPr>
        <p:spPr/>
        <p:txBody>
          <a:bodyPr/>
          <a:lstStyle/>
          <a:p>
            <a:pPr>
              <a:defRPr/>
            </a:pPr>
            <a:fld id="{654D17AD-5BCD-4E23-97DF-FC5AF79C5DC9}" type="datetimeFigureOut">
              <a:rPr lang="fr-FR" altLang="fr-FR" smtClean="0"/>
              <a:pPr>
                <a:defRPr/>
              </a:pPr>
              <a:t>06/07/2020</a:t>
            </a:fld>
            <a:endParaRPr lang="fr-FR" altLang="fr-FR" dirty="0"/>
          </a:p>
        </p:txBody>
      </p:sp>
      <p:sp>
        <p:nvSpPr>
          <p:cNvPr id="5" name="Espace réservé du pied de page 4">
            <a:extLst>
              <a:ext uri="{FF2B5EF4-FFF2-40B4-BE49-F238E27FC236}">
                <a16:creationId xmlns:a16="http://schemas.microsoft.com/office/drawing/2014/main" id="{3FE7FA4F-87E3-47EC-9F7D-EE481FF15A7D}"/>
              </a:ext>
            </a:extLst>
          </p:cNvPr>
          <p:cNvSpPr>
            <a:spLocks noGrp="1"/>
          </p:cNvSpPr>
          <p:nvPr>
            <p:ph type="ftr" sz="quarter" idx="11"/>
          </p:nvPr>
        </p:nvSpPr>
        <p:spPr/>
        <p:txBody>
          <a:bodyPr/>
          <a:lstStyle/>
          <a:p>
            <a:pPr>
              <a:defRPr/>
            </a:pPr>
            <a:endParaRPr lang="fr-FR" altLang="fr-FR"/>
          </a:p>
        </p:txBody>
      </p:sp>
      <p:sp>
        <p:nvSpPr>
          <p:cNvPr id="6" name="Espace réservé du numéro de diapositive 5">
            <a:extLst>
              <a:ext uri="{FF2B5EF4-FFF2-40B4-BE49-F238E27FC236}">
                <a16:creationId xmlns:a16="http://schemas.microsoft.com/office/drawing/2014/main" id="{A24A6BE7-7972-4248-8164-AE40ECCF9C46}"/>
              </a:ext>
            </a:extLst>
          </p:cNvPr>
          <p:cNvSpPr>
            <a:spLocks noGrp="1"/>
          </p:cNvSpPr>
          <p:nvPr>
            <p:ph type="sldNum" sz="quarter" idx="12"/>
          </p:nvPr>
        </p:nvSpPr>
        <p:spPr/>
        <p:txBody>
          <a:bodyPr/>
          <a:lstStyle/>
          <a:p>
            <a:pPr>
              <a:defRPr/>
            </a:pPr>
            <a:fld id="{E64FD17E-2DC3-4113-BECF-159F273C78A8}" type="slidenum">
              <a:rPr lang="fr-FR" altLang="fr-FR" smtClean="0"/>
              <a:pPr>
                <a:defRPr/>
              </a:pPr>
              <a:t>‹N°›</a:t>
            </a:fld>
            <a:endParaRPr lang="fr-FR" altLang="fr-FR"/>
          </a:p>
        </p:txBody>
      </p:sp>
    </p:spTree>
    <p:extLst>
      <p:ext uri="{BB962C8B-B14F-4D97-AF65-F5344CB8AC3E}">
        <p14:creationId xmlns:p14="http://schemas.microsoft.com/office/powerpoint/2010/main" val="315305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3C889-4E5A-4CE3-B5A8-B0D48874A0ED}"/>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B157A9C1-C2BC-41BC-91E5-D298FBA7E4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CB7481-1AA9-41FC-ABC6-BB321A75A074}"/>
              </a:ext>
            </a:extLst>
          </p:cNvPr>
          <p:cNvSpPr>
            <a:spLocks noGrp="1"/>
          </p:cNvSpPr>
          <p:nvPr>
            <p:ph type="dt" sz="half" idx="10"/>
          </p:nvPr>
        </p:nvSpPr>
        <p:spPr/>
        <p:txBody>
          <a:bodyPr/>
          <a:lstStyle/>
          <a:p>
            <a:pPr>
              <a:defRPr/>
            </a:pPr>
            <a:fld id="{B3AEBD9A-3102-420A-A518-CDBE00FFD2B5}" type="datetimeFigureOut">
              <a:rPr lang="fr-FR" altLang="fr-FR" smtClean="0"/>
              <a:pPr>
                <a:defRPr/>
              </a:pPr>
              <a:t>06/07/2020</a:t>
            </a:fld>
            <a:endParaRPr lang="fr-FR" altLang="fr-FR" dirty="0"/>
          </a:p>
        </p:txBody>
      </p:sp>
      <p:sp>
        <p:nvSpPr>
          <p:cNvPr id="5" name="Espace réservé du pied de page 4">
            <a:extLst>
              <a:ext uri="{FF2B5EF4-FFF2-40B4-BE49-F238E27FC236}">
                <a16:creationId xmlns:a16="http://schemas.microsoft.com/office/drawing/2014/main" id="{4B61E8AE-606F-4DEF-8352-A753E079906D}"/>
              </a:ext>
            </a:extLst>
          </p:cNvPr>
          <p:cNvSpPr>
            <a:spLocks noGrp="1"/>
          </p:cNvSpPr>
          <p:nvPr>
            <p:ph type="ftr" sz="quarter" idx="11"/>
          </p:nvPr>
        </p:nvSpPr>
        <p:spPr/>
        <p:txBody>
          <a:bodyPr/>
          <a:lstStyle/>
          <a:p>
            <a:pPr>
              <a:defRPr/>
            </a:pPr>
            <a:endParaRPr lang="fr-FR" altLang="fr-FR" dirty="0"/>
          </a:p>
        </p:txBody>
      </p:sp>
      <p:sp>
        <p:nvSpPr>
          <p:cNvPr id="6" name="Espace réservé du numéro de diapositive 5">
            <a:extLst>
              <a:ext uri="{FF2B5EF4-FFF2-40B4-BE49-F238E27FC236}">
                <a16:creationId xmlns:a16="http://schemas.microsoft.com/office/drawing/2014/main" id="{9DEDC843-3937-4839-9947-788EE4071E89}"/>
              </a:ext>
            </a:extLst>
          </p:cNvPr>
          <p:cNvSpPr>
            <a:spLocks noGrp="1"/>
          </p:cNvSpPr>
          <p:nvPr>
            <p:ph type="sldNum" sz="quarter" idx="12"/>
          </p:nvPr>
        </p:nvSpPr>
        <p:spPr/>
        <p:txBody>
          <a:bodyPr/>
          <a:lstStyle/>
          <a:p>
            <a:pPr>
              <a:defRPr/>
            </a:pPr>
            <a:fld id="{23F47A24-AC8E-40C8-B8E2-5128D2793EAA}" type="slidenum">
              <a:rPr lang="fr-FR" altLang="fr-FR" smtClean="0"/>
              <a:pPr>
                <a:defRPr/>
              </a:pPr>
              <a:t>‹N°›</a:t>
            </a:fld>
            <a:endParaRPr lang="fr-FR" altLang="fr-FR"/>
          </a:p>
        </p:txBody>
      </p:sp>
    </p:spTree>
    <p:extLst>
      <p:ext uri="{BB962C8B-B14F-4D97-AF65-F5344CB8AC3E}">
        <p14:creationId xmlns:p14="http://schemas.microsoft.com/office/powerpoint/2010/main" val="27702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0BEC6-EE9E-44EA-A0BF-43922AD4CB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6012C2-1054-4A0C-9D41-C744AC038E9E}"/>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C15ABFA-4089-4EC3-BFB0-7C976C8AC2CE}"/>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609A0ED-A3A6-41D0-BD8D-661E2CE43303}"/>
              </a:ext>
            </a:extLst>
          </p:cNvPr>
          <p:cNvSpPr>
            <a:spLocks noGrp="1"/>
          </p:cNvSpPr>
          <p:nvPr>
            <p:ph type="dt" sz="half" idx="10"/>
          </p:nvPr>
        </p:nvSpPr>
        <p:spPr/>
        <p:txBody>
          <a:bodyPr/>
          <a:lstStyle/>
          <a:p>
            <a:pPr>
              <a:defRPr/>
            </a:pPr>
            <a:fld id="{397523F2-1A0D-4220-8696-0F7D5E5A00A3}" type="datetimeFigureOut">
              <a:rPr lang="fr-FR" altLang="fr-FR" smtClean="0"/>
              <a:pPr>
                <a:defRPr/>
              </a:pPr>
              <a:t>06/07/2020</a:t>
            </a:fld>
            <a:endParaRPr lang="fr-FR" altLang="fr-FR" dirty="0"/>
          </a:p>
        </p:txBody>
      </p:sp>
      <p:sp>
        <p:nvSpPr>
          <p:cNvPr id="6" name="Espace réservé du pied de page 5">
            <a:extLst>
              <a:ext uri="{FF2B5EF4-FFF2-40B4-BE49-F238E27FC236}">
                <a16:creationId xmlns:a16="http://schemas.microsoft.com/office/drawing/2014/main" id="{0BC54FA2-21A5-4524-9B2F-66985B93F32E}"/>
              </a:ext>
            </a:extLst>
          </p:cNvPr>
          <p:cNvSpPr>
            <a:spLocks noGrp="1"/>
          </p:cNvSpPr>
          <p:nvPr>
            <p:ph type="ftr" sz="quarter" idx="11"/>
          </p:nvPr>
        </p:nvSpPr>
        <p:spPr/>
        <p:txBody>
          <a:bodyPr/>
          <a:lstStyle/>
          <a:p>
            <a:pPr>
              <a:defRPr/>
            </a:pPr>
            <a:endParaRPr lang="fr-FR" altLang="fr-FR"/>
          </a:p>
        </p:txBody>
      </p:sp>
      <p:sp>
        <p:nvSpPr>
          <p:cNvPr id="7" name="Espace réservé du numéro de diapositive 6">
            <a:extLst>
              <a:ext uri="{FF2B5EF4-FFF2-40B4-BE49-F238E27FC236}">
                <a16:creationId xmlns:a16="http://schemas.microsoft.com/office/drawing/2014/main" id="{BFCC35BB-098D-4F6E-9228-2DAB7831B2E9}"/>
              </a:ext>
            </a:extLst>
          </p:cNvPr>
          <p:cNvSpPr>
            <a:spLocks noGrp="1"/>
          </p:cNvSpPr>
          <p:nvPr>
            <p:ph type="sldNum" sz="quarter" idx="12"/>
          </p:nvPr>
        </p:nvSpPr>
        <p:spPr/>
        <p:txBody>
          <a:bodyPr/>
          <a:lstStyle/>
          <a:p>
            <a:pPr>
              <a:defRPr/>
            </a:pPr>
            <a:fld id="{7DF89869-DF50-4647-AF20-048F910D9892}" type="slidenum">
              <a:rPr lang="fr-FR" altLang="fr-FR" smtClean="0"/>
              <a:pPr>
                <a:defRPr/>
              </a:pPr>
              <a:t>‹N°›</a:t>
            </a:fld>
            <a:endParaRPr lang="fr-FR" altLang="fr-FR"/>
          </a:p>
        </p:txBody>
      </p:sp>
    </p:spTree>
    <p:extLst>
      <p:ext uri="{BB962C8B-B14F-4D97-AF65-F5344CB8AC3E}">
        <p14:creationId xmlns:p14="http://schemas.microsoft.com/office/powerpoint/2010/main" val="173740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91C069-06DA-479F-BAAC-B8DABF08E768}"/>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5B35A8-D80D-43A6-A856-3187C8079F2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AC760A5-A027-4A35-A2CD-FC16C439956E}"/>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6F1EF39-FC4E-4725-BC64-E10E677BBD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DF3E490-8C83-48AF-A952-83A68BCE7DCA}"/>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AD065E2-FD7B-4CE9-8CC1-283B87D1DE89}"/>
              </a:ext>
            </a:extLst>
          </p:cNvPr>
          <p:cNvSpPr>
            <a:spLocks noGrp="1"/>
          </p:cNvSpPr>
          <p:nvPr>
            <p:ph type="dt" sz="half" idx="10"/>
          </p:nvPr>
        </p:nvSpPr>
        <p:spPr/>
        <p:txBody>
          <a:bodyPr/>
          <a:lstStyle/>
          <a:p>
            <a:pPr>
              <a:defRPr/>
            </a:pPr>
            <a:fld id="{78099967-BCA8-4C10-991A-F1C74B11ADD6}" type="datetimeFigureOut">
              <a:rPr lang="fr-FR" altLang="fr-FR" smtClean="0"/>
              <a:pPr>
                <a:defRPr/>
              </a:pPr>
              <a:t>06/07/2020</a:t>
            </a:fld>
            <a:endParaRPr lang="fr-FR" altLang="fr-FR" dirty="0"/>
          </a:p>
        </p:txBody>
      </p:sp>
      <p:sp>
        <p:nvSpPr>
          <p:cNvPr id="8" name="Espace réservé du pied de page 7">
            <a:extLst>
              <a:ext uri="{FF2B5EF4-FFF2-40B4-BE49-F238E27FC236}">
                <a16:creationId xmlns:a16="http://schemas.microsoft.com/office/drawing/2014/main" id="{F16A1BBA-3C3C-4462-9F1C-F759DBE8D181}"/>
              </a:ext>
            </a:extLst>
          </p:cNvPr>
          <p:cNvSpPr>
            <a:spLocks noGrp="1"/>
          </p:cNvSpPr>
          <p:nvPr>
            <p:ph type="ftr" sz="quarter" idx="11"/>
          </p:nvPr>
        </p:nvSpPr>
        <p:spPr/>
        <p:txBody>
          <a:bodyPr/>
          <a:lstStyle/>
          <a:p>
            <a:pPr>
              <a:defRPr/>
            </a:pPr>
            <a:endParaRPr lang="fr-FR" altLang="fr-FR"/>
          </a:p>
        </p:txBody>
      </p:sp>
      <p:sp>
        <p:nvSpPr>
          <p:cNvPr id="9" name="Espace réservé du numéro de diapositive 8">
            <a:extLst>
              <a:ext uri="{FF2B5EF4-FFF2-40B4-BE49-F238E27FC236}">
                <a16:creationId xmlns:a16="http://schemas.microsoft.com/office/drawing/2014/main" id="{4071E1D0-1324-4F1F-B1C5-EA6910D5C507}"/>
              </a:ext>
            </a:extLst>
          </p:cNvPr>
          <p:cNvSpPr>
            <a:spLocks noGrp="1"/>
          </p:cNvSpPr>
          <p:nvPr>
            <p:ph type="sldNum" sz="quarter" idx="12"/>
          </p:nvPr>
        </p:nvSpPr>
        <p:spPr/>
        <p:txBody>
          <a:bodyPr/>
          <a:lstStyle/>
          <a:p>
            <a:pPr>
              <a:defRPr/>
            </a:pPr>
            <a:fld id="{4BBFF54B-B35A-4143-931D-0DEA6A10E4F4}" type="slidenum">
              <a:rPr lang="fr-FR" altLang="fr-FR" smtClean="0"/>
              <a:pPr>
                <a:defRPr/>
              </a:pPr>
              <a:t>‹N°›</a:t>
            </a:fld>
            <a:endParaRPr lang="fr-FR" altLang="fr-FR"/>
          </a:p>
        </p:txBody>
      </p:sp>
    </p:spTree>
    <p:extLst>
      <p:ext uri="{BB962C8B-B14F-4D97-AF65-F5344CB8AC3E}">
        <p14:creationId xmlns:p14="http://schemas.microsoft.com/office/powerpoint/2010/main" val="59361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B71E5F-506D-4EF0-8328-A1D8ADA6076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72ED3D1-E87E-4DDD-8931-7D507949C815}"/>
              </a:ext>
            </a:extLst>
          </p:cNvPr>
          <p:cNvSpPr>
            <a:spLocks noGrp="1"/>
          </p:cNvSpPr>
          <p:nvPr>
            <p:ph type="dt" sz="half" idx="10"/>
          </p:nvPr>
        </p:nvSpPr>
        <p:spPr/>
        <p:txBody>
          <a:bodyPr/>
          <a:lstStyle/>
          <a:p>
            <a:pPr>
              <a:defRPr/>
            </a:pPr>
            <a:fld id="{4C6A24C5-5F47-4BE1-BC52-5FF0F4F8182A}" type="datetimeFigureOut">
              <a:rPr lang="fr-FR" altLang="fr-FR" smtClean="0"/>
              <a:pPr>
                <a:defRPr/>
              </a:pPr>
              <a:t>06/07/2020</a:t>
            </a:fld>
            <a:endParaRPr lang="fr-FR" altLang="fr-FR" dirty="0"/>
          </a:p>
        </p:txBody>
      </p:sp>
      <p:sp>
        <p:nvSpPr>
          <p:cNvPr id="4" name="Espace réservé du pied de page 3">
            <a:extLst>
              <a:ext uri="{FF2B5EF4-FFF2-40B4-BE49-F238E27FC236}">
                <a16:creationId xmlns:a16="http://schemas.microsoft.com/office/drawing/2014/main" id="{3566C947-FE66-4337-AE4D-5C46263BCE87}"/>
              </a:ext>
            </a:extLst>
          </p:cNvPr>
          <p:cNvSpPr>
            <a:spLocks noGrp="1"/>
          </p:cNvSpPr>
          <p:nvPr>
            <p:ph type="ftr" sz="quarter" idx="11"/>
          </p:nvPr>
        </p:nvSpPr>
        <p:spPr/>
        <p:txBody>
          <a:bodyPr/>
          <a:lstStyle/>
          <a:p>
            <a:pPr>
              <a:defRPr/>
            </a:pPr>
            <a:endParaRPr lang="fr-FR" altLang="fr-FR"/>
          </a:p>
        </p:txBody>
      </p:sp>
      <p:sp>
        <p:nvSpPr>
          <p:cNvPr id="5" name="Espace réservé du numéro de diapositive 4">
            <a:extLst>
              <a:ext uri="{FF2B5EF4-FFF2-40B4-BE49-F238E27FC236}">
                <a16:creationId xmlns:a16="http://schemas.microsoft.com/office/drawing/2014/main" id="{02628A37-A5CE-408C-AB08-32EFB98EC524}"/>
              </a:ext>
            </a:extLst>
          </p:cNvPr>
          <p:cNvSpPr>
            <a:spLocks noGrp="1"/>
          </p:cNvSpPr>
          <p:nvPr>
            <p:ph type="sldNum" sz="quarter" idx="12"/>
          </p:nvPr>
        </p:nvSpPr>
        <p:spPr/>
        <p:txBody>
          <a:bodyPr/>
          <a:lstStyle/>
          <a:p>
            <a:pPr>
              <a:defRPr/>
            </a:pPr>
            <a:fld id="{C5FB078F-7F3E-4D70-9E10-C6EB15994E09}" type="slidenum">
              <a:rPr lang="fr-FR" altLang="fr-FR" smtClean="0"/>
              <a:pPr>
                <a:defRPr/>
              </a:pPr>
              <a:t>‹N°›</a:t>
            </a:fld>
            <a:endParaRPr lang="fr-FR" altLang="fr-FR"/>
          </a:p>
        </p:txBody>
      </p:sp>
    </p:spTree>
    <p:extLst>
      <p:ext uri="{BB962C8B-B14F-4D97-AF65-F5344CB8AC3E}">
        <p14:creationId xmlns:p14="http://schemas.microsoft.com/office/powerpoint/2010/main" val="220132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94F3F5-F384-45FD-84F8-3466CC7D8226}"/>
              </a:ext>
            </a:extLst>
          </p:cNvPr>
          <p:cNvSpPr>
            <a:spLocks noGrp="1"/>
          </p:cNvSpPr>
          <p:nvPr>
            <p:ph type="dt" sz="half" idx="10"/>
          </p:nvPr>
        </p:nvSpPr>
        <p:spPr/>
        <p:txBody>
          <a:bodyPr/>
          <a:lstStyle/>
          <a:p>
            <a:pPr>
              <a:defRPr/>
            </a:pPr>
            <a:fld id="{536F9F19-74FE-4706-9B68-1D14FADFC7A3}" type="datetimeFigureOut">
              <a:rPr lang="fr-FR" altLang="fr-FR" smtClean="0"/>
              <a:pPr>
                <a:defRPr/>
              </a:pPr>
              <a:t>06/07/2020</a:t>
            </a:fld>
            <a:endParaRPr lang="fr-FR" altLang="fr-FR" dirty="0"/>
          </a:p>
        </p:txBody>
      </p:sp>
      <p:sp>
        <p:nvSpPr>
          <p:cNvPr id="3" name="Espace réservé du pied de page 2">
            <a:extLst>
              <a:ext uri="{FF2B5EF4-FFF2-40B4-BE49-F238E27FC236}">
                <a16:creationId xmlns:a16="http://schemas.microsoft.com/office/drawing/2014/main" id="{323E9B02-6196-4D82-9BB3-8CBC2BA0856E}"/>
              </a:ext>
            </a:extLst>
          </p:cNvPr>
          <p:cNvSpPr>
            <a:spLocks noGrp="1"/>
          </p:cNvSpPr>
          <p:nvPr>
            <p:ph type="ftr" sz="quarter" idx="11"/>
          </p:nvPr>
        </p:nvSpPr>
        <p:spPr/>
        <p:txBody>
          <a:bodyPr/>
          <a:lstStyle/>
          <a:p>
            <a:pPr>
              <a:defRPr/>
            </a:pPr>
            <a:endParaRPr lang="fr-FR" altLang="fr-FR"/>
          </a:p>
        </p:txBody>
      </p:sp>
      <p:sp>
        <p:nvSpPr>
          <p:cNvPr id="4" name="Espace réservé du numéro de diapositive 3">
            <a:extLst>
              <a:ext uri="{FF2B5EF4-FFF2-40B4-BE49-F238E27FC236}">
                <a16:creationId xmlns:a16="http://schemas.microsoft.com/office/drawing/2014/main" id="{DF541952-E324-4950-9867-5F187DC1A961}"/>
              </a:ext>
            </a:extLst>
          </p:cNvPr>
          <p:cNvSpPr>
            <a:spLocks noGrp="1"/>
          </p:cNvSpPr>
          <p:nvPr>
            <p:ph type="sldNum" sz="quarter" idx="12"/>
          </p:nvPr>
        </p:nvSpPr>
        <p:spPr/>
        <p:txBody>
          <a:bodyPr/>
          <a:lstStyle/>
          <a:p>
            <a:pPr>
              <a:defRPr/>
            </a:pPr>
            <a:fld id="{A0F874ED-1A94-40CD-9584-D4BFB8457A89}" type="slidenum">
              <a:rPr lang="fr-FR" altLang="fr-FR" smtClean="0"/>
              <a:pPr>
                <a:defRPr/>
              </a:pPr>
              <a:t>‹N°›</a:t>
            </a:fld>
            <a:endParaRPr lang="fr-FR" altLang="fr-FR"/>
          </a:p>
        </p:txBody>
      </p:sp>
    </p:spTree>
    <p:extLst>
      <p:ext uri="{BB962C8B-B14F-4D97-AF65-F5344CB8AC3E}">
        <p14:creationId xmlns:p14="http://schemas.microsoft.com/office/powerpoint/2010/main" val="420090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30E69-AEA9-4342-88D8-0CABDCF426EE}"/>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66C385DA-8990-4668-A3A4-02DB5207232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9D3436-B4E6-415F-985D-22B4330E2F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E0FDD6-FDB7-4C6C-BF86-F572B8110982}"/>
              </a:ext>
            </a:extLst>
          </p:cNvPr>
          <p:cNvSpPr>
            <a:spLocks noGrp="1"/>
          </p:cNvSpPr>
          <p:nvPr>
            <p:ph type="dt" sz="half" idx="10"/>
          </p:nvPr>
        </p:nvSpPr>
        <p:spPr/>
        <p:txBody>
          <a:bodyPr/>
          <a:lstStyle/>
          <a:p>
            <a:pPr>
              <a:defRPr/>
            </a:pPr>
            <a:fld id="{A8D01B40-B17D-40CA-9594-428E91D46885}" type="datetimeFigureOut">
              <a:rPr lang="fr-FR" altLang="fr-FR" smtClean="0"/>
              <a:pPr>
                <a:defRPr/>
              </a:pPr>
              <a:t>06/07/2020</a:t>
            </a:fld>
            <a:endParaRPr lang="fr-FR" altLang="fr-FR" dirty="0"/>
          </a:p>
        </p:txBody>
      </p:sp>
      <p:sp>
        <p:nvSpPr>
          <p:cNvPr id="6" name="Espace réservé du pied de page 5">
            <a:extLst>
              <a:ext uri="{FF2B5EF4-FFF2-40B4-BE49-F238E27FC236}">
                <a16:creationId xmlns:a16="http://schemas.microsoft.com/office/drawing/2014/main" id="{F27F3225-285F-4119-949C-1B233FBED469}"/>
              </a:ext>
            </a:extLst>
          </p:cNvPr>
          <p:cNvSpPr>
            <a:spLocks noGrp="1"/>
          </p:cNvSpPr>
          <p:nvPr>
            <p:ph type="ftr" sz="quarter" idx="11"/>
          </p:nvPr>
        </p:nvSpPr>
        <p:spPr/>
        <p:txBody>
          <a:bodyPr/>
          <a:lstStyle/>
          <a:p>
            <a:pPr>
              <a:defRPr/>
            </a:pPr>
            <a:endParaRPr lang="fr-FR" altLang="fr-FR"/>
          </a:p>
        </p:txBody>
      </p:sp>
      <p:sp>
        <p:nvSpPr>
          <p:cNvPr id="7" name="Espace réservé du numéro de diapositive 6">
            <a:extLst>
              <a:ext uri="{FF2B5EF4-FFF2-40B4-BE49-F238E27FC236}">
                <a16:creationId xmlns:a16="http://schemas.microsoft.com/office/drawing/2014/main" id="{686EE762-F203-4D7C-99DD-1CEE3A1020DD}"/>
              </a:ext>
            </a:extLst>
          </p:cNvPr>
          <p:cNvSpPr>
            <a:spLocks noGrp="1"/>
          </p:cNvSpPr>
          <p:nvPr>
            <p:ph type="sldNum" sz="quarter" idx="12"/>
          </p:nvPr>
        </p:nvSpPr>
        <p:spPr/>
        <p:txBody>
          <a:bodyPr/>
          <a:lstStyle/>
          <a:p>
            <a:pPr>
              <a:defRPr/>
            </a:pPr>
            <a:fld id="{28821FEA-EC7E-4EE0-B333-F968146CFEE2}" type="slidenum">
              <a:rPr lang="fr-FR" altLang="fr-FR" smtClean="0"/>
              <a:pPr>
                <a:defRPr/>
              </a:pPr>
              <a:t>‹N°›</a:t>
            </a:fld>
            <a:endParaRPr lang="fr-FR" altLang="fr-FR"/>
          </a:p>
        </p:txBody>
      </p:sp>
    </p:spTree>
    <p:extLst>
      <p:ext uri="{BB962C8B-B14F-4D97-AF65-F5344CB8AC3E}">
        <p14:creationId xmlns:p14="http://schemas.microsoft.com/office/powerpoint/2010/main" val="3506344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575BB-113F-4E96-A1A2-9F513F0E8724}"/>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75F71E24-2371-447C-8FAF-2516B8BFD0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5C107BBA-BC70-423A-A4EA-A9109564F46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BA02B66-ABD8-46CA-86ED-DA73D4AC9BA7}"/>
              </a:ext>
            </a:extLst>
          </p:cNvPr>
          <p:cNvSpPr>
            <a:spLocks noGrp="1"/>
          </p:cNvSpPr>
          <p:nvPr>
            <p:ph type="dt" sz="half" idx="10"/>
          </p:nvPr>
        </p:nvSpPr>
        <p:spPr/>
        <p:txBody>
          <a:bodyPr/>
          <a:lstStyle/>
          <a:p>
            <a:pPr>
              <a:defRPr/>
            </a:pPr>
            <a:fld id="{3D5FC815-5F02-42DA-8CD9-2504599C1309}" type="datetimeFigureOut">
              <a:rPr lang="fr-FR" altLang="fr-FR" smtClean="0"/>
              <a:pPr>
                <a:defRPr/>
              </a:pPr>
              <a:t>06/07/2020</a:t>
            </a:fld>
            <a:endParaRPr lang="fr-FR" altLang="fr-FR" dirty="0"/>
          </a:p>
        </p:txBody>
      </p:sp>
      <p:sp>
        <p:nvSpPr>
          <p:cNvPr id="6" name="Espace réservé du pied de page 5">
            <a:extLst>
              <a:ext uri="{FF2B5EF4-FFF2-40B4-BE49-F238E27FC236}">
                <a16:creationId xmlns:a16="http://schemas.microsoft.com/office/drawing/2014/main" id="{9B153061-9FD7-4F1A-954D-4009A7A1FF4F}"/>
              </a:ext>
            </a:extLst>
          </p:cNvPr>
          <p:cNvSpPr>
            <a:spLocks noGrp="1"/>
          </p:cNvSpPr>
          <p:nvPr>
            <p:ph type="ftr" sz="quarter" idx="11"/>
          </p:nvPr>
        </p:nvSpPr>
        <p:spPr/>
        <p:txBody>
          <a:bodyPr/>
          <a:lstStyle/>
          <a:p>
            <a:pPr>
              <a:defRPr/>
            </a:pPr>
            <a:endParaRPr lang="fr-FR" altLang="fr-FR"/>
          </a:p>
        </p:txBody>
      </p:sp>
      <p:sp>
        <p:nvSpPr>
          <p:cNvPr id="7" name="Espace réservé du numéro de diapositive 6">
            <a:extLst>
              <a:ext uri="{FF2B5EF4-FFF2-40B4-BE49-F238E27FC236}">
                <a16:creationId xmlns:a16="http://schemas.microsoft.com/office/drawing/2014/main" id="{A21EC90E-4F9C-4066-BCAF-8D418B52FD03}"/>
              </a:ext>
            </a:extLst>
          </p:cNvPr>
          <p:cNvSpPr>
            <a:spLocks noGrp="1"/>
          </p:cNvSpPr>
          <p:nvPr>
            <p:ph type="sldNum" sz="quarter" idx="12"/>
          </p:nvPr>
        </p:nvSpPr>
        <p:spPr/>
        <p:txBody>
          <a:bodyPr/>
          <a:lstStyle/>
          <a:p>
            <a:pPr>
              <a:defRPr/>
            </a:pPr>
            <a:fld id="{A9A5A1A6-C137-4617-91FD-0F2F4B13F16B}" type="slidenum">
              <a:rPr lang="fr-FR" altLang="fr-FR" smtClean="0"/>
              <a:pPr>
                <a:defRPr/>
              </a:pPr>
              <a:t>‹N°›</a:t>
            </a:fld>
            <a:endParaRPr lang="fr-FR" altLang="fr-FR"/>
          </a:p>
        </p:txBody>
      </p:sp>
    </p:spTree>
    <p:extLst>
      <p:ext uri="{BB962C8B-B14F-4D97-AF65-F5344CB8AC3E}">
        <p14:creationId xmlns:p14="http://schemas.microsoft.com/office/powerpoint/2010/main" val="3158187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F244B2D-98BD-4791-8CA2-F7B5C4C1F92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9CEDD32-CAF3-465E-A241-23F5C28D99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1CFBC1-5B4E-4BC7-9F42-42BEE50ADF4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68D3943-E8BF-48C3-BAEE-6EA346AFD8B0}" type="datetimeFigureOut">
              <a:rPr lang="fr-FR" smtClean="0"/>
              <a:pPr>
                <a:defRPr/>
              </a:pPr>
              <a:t>06/07/2020</a:t>
            </a:fld>
            <a:endParaRPr lang="fr-FR"/>
          </a:p>
        </p:txBody>
      </p:sp>
      <p:sp>
        <p:nvSpPr>
          <p:cNvPr id="5" name="Espace réservé du pied de page 4">
            <a:extLst>
              <a:ext uri="{FF2B5EF4-FFF2-40B4-BE49-F238E27FC236}">
                <a16:creationId xmlns:a16="http://schemas.microsoft.com/office/drawing/2014/main" id="{B3CD04C8-6C24-48EA-A633-624CE294B8F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Espace réservé du numéro de diapositive 5">
            <a:extLst>
              <a:ext uri="{FF2B5EF4-FFF2-40B4-BE49-F238E27FC236}">
                <a16:creationId xmlns:a16="http://schemas.microsoft.com/office/drawing/2014/main" id="{F68559FE-2E66-4492-BDD8-87026D79FEA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0A2F88-3986-47EC-9FB1-4CF021C8BFCB}" type="slidenum">
              <a:rPr lang="fr-FR" altLang="fr-FR" smtClean="0"/>
              <a:pPr/>
              <a:t>‹N°›</a:t>
            </a:fld>
            <a:endParaRPr lang="fr-FR" altLang="fr-FR" dirty="0"/>
          </a:p>
        </p:txBody>
      </p:sp>
    </p:spTree>
    <p:extLst>
      <p:ext uri="{BB962C8B-B14F-4D97-AF65-F5344CB8AC3E}">
        <p14:creationId xmlns:p14="http://schemas.microsoft.com/office/powerpoint/2010/main" val="2607878574"/>
      </p:ext>
    </p:extLst>
  </p:cSld>
  <p:clrMap bg1="lt1" tx1="dk1" bg2="lt2" tx2="dk2" accent1="accent1" accent2="accent2" accent3="accent3" accent4="accent4" accent5="accent5" accent6="accent6" hlink="hlink" folHlink="folHlink"/>
  <p:sldLayoutIdLst>
    <p:sldLayoutId id="2147498914" r:id="rId1"/>
    <p:sldLayoutId id="2147498915" r:id="rId2"/>
    <p:sldLayoutId id="2147498916" r:id="rId3"/>
    <p:sldLayoutId id="2147498917" r:id="rId4"/>
    <p:sldLayoutId id="2147498918" r:id="rId5"/>
    <p:sldLayoutId id="2147498919" r:id="rId6"/>
    <p:sldLayoutId id="2147498920" r:id="rId7"/>
    <p:sldLayoutId id="2147498921" r:id="rId8"/>
    <p:sldLayoutId id="2147498922" r:id="rId9"/>
    <p:sldLayoutId id="2147498923" r:id="rId10"/>
    <p:sldLayoutId id="21474989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sIBTdV3eZlw&amp;feature=youtu.b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B0C17DA5-9E28-4860-8D33-FD1298DA7D1E}"/>
              </a:ext>
            </a:extLst>
          </p:cNvPr>
          <p:cNvSpPr txBox="1">
            <a:spLocks noChangeArrowheads="1"/>
          </p:cNvSpPr>
          <p:nvPr/>
        </p:nvSpPr>
        <p:spPr bwMode="auto">
          <a:xfrm>
            <a:off x="1019075" y="5093931"/>
            <a:ext cx="7681913" cy="191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1042988"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00B050"/>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r>
              <a:rPr kumimoji="0" lang="fr-FR" altLang="fr-FR"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YOUR </a:t>
            </a:r>
            <a:r>
              <a:rPr lang="fr-FR" altLang="fr-FR" b="1" dirty="0">
                <a:solidFill>
                  <a:schemeClr val="tx2">
                    <a:lumMod val="60000"/>
                    <a:lumOff val="40000"/>
                  </a:schemeClr>
                </a:solidFill>
                <a:latin typeface="Century Gothic" panose="020B0502020202020204" pitchFamily="34" charset="0"/>
                <a:ea typeface="Century Gothic" panose="020B0502020202020204" pitchFamily="34" charset="0"/>
                <a:cs typeface="Century Gothic" panose="020B0502020202020204" pitchFamily="34" charset="0"/>
              </a:rPr>
              <a:t>MEETING </a:t>
            </a:r>
          </a:p>
          <a:p>
            <a:pPr marL="0" marR="0" lvl="0" indent="0" algn="r" defTabSz="1042988" rtl="0" eaLnBrk="1" fontAlgn="base" latinLnBrk="0" hangingPunct="1">
              <a:lnSpc>
                <a:spcPct val="100000"/>
              </a:lnSpc>
              <a:spcBef>
                <a:spcPct val="0"/>
              </a:spcBef>
              <a:spcAft>
                <a:spcPct val="0"/>
              </a:spcAft>
              <a:buClrTx/>
              <a:buSzTx/>
              <a:buFontTx/>
              <a:buNone/>
              <a:tabLst/>
              <a:defRPr/>
            </a:pPr>
            <a:r>
              <a:rPr lang="fr-FR" altLang="fr-FR" b="1" dirty="0">
                <a:solidFill>
                  <a:schemeClr val="tx2">
                    <a:lumMod val="60000"/>
                    <a:lumOff val="40000"/>
                  </a:schemeClr>
                </a:solidFill>
                <a:latin typeface="Century Gothic" panose="020B0502020202020204" pitchFamily="34" charset="0"/>
                <a:ea typeface="Century Gothic" panose="020B0502020202020204" pitchFamily="34" charset="0"/>
                <a:cs typeface="Century Gothic" panose="020B0502020202020204" pitchFamily="34" charset="0"/>
              </a:rPr>
              <a:t> YOUR EVENT LIVE  </a:t>
            </a:r>
            <a:endParaRPr kumimoji="0" lang="fr-FR" altLang="fr-FR"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r" defTabSz="1042988" rtl="0" eaLnBrk="1" fontAlgn="base" latinLnBrk="0" hangingPunct="1">
              <a:lnSpc>
                <a:spcPct val="100000"/>
              </a:lnSpc>
              <a:spcBef>
                <a:spcPct val="0"/>
              </a:spcBef>
              <a:spcAft>
                <a:spcPct val="0"/>
              </a:spcAft>
              <a:buClrTx/>
              <a:buSzTx/>
              <a:buFontTx/>
              <a:buNone/>
              <a:tabLst/>
              <a:defRPr/>
            </a:pPr>
            <a:endParaRPr kumimoji="0" lang="fr-FR" altLang="fr-FR" sz="12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r" defTabSz="1042988"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chemeClr val="bg1"/>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endParaRPr kumimoji="0" lang="fr-FR" altLang="fr-FR" sz="1050" b="0" i="1" u="none" strike="noStrike" kern="1200" cap="none" spc="0" normalizeH="0" baseline="0" noProof="0" dirty="0">
              <a:ln>
                <a:noFill/>
              </a:ln>
              <a:solidFill>
                <a:schemeClr val="bg1"/>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pic>
        <p:nvPicPr>
          <p:cNvPr id="3" name="Image 2">
            <a:extLst>
              <a:ext uri="{FF2B5EF4-FFF2-40B4-BE49-F238E27FC236}">
                <a16:creationId xmlns:a16="http://schemas.microsoft.com/office/drawing/2014/main" id="{B81B98E7-408F-45C9-838E-E8E7349350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610" b="6775"/>
          <a:stretch/>
        </p:blipFill>
        <p:spPr>
          <a:xfrm>
            <a:off x="257254" y="56160"/>
            <a:ext cx="4254319" cy="2173088"/>
          </a:xfrm>
          <a:prstGeom prst="rect">
            <a:avLst/>
          </a:prstGeom>
        </p:spPr>
      </p:pic>
      <p:pic>
        <p:nvPicPr>
          <p:cNvPr id="4" name="Image 3">
            <a:extLst>
              <a:ext uri="{FF2B5EF4-FFF2-40B4-BE49-F238E27FC236}">
                <a16:creationId xmlns:a16="http://schemas.microsoft.com/office/drawing/2014/main" id="{863BA0C1-7A09-496C-A1AE-03C5ED893D27}"/>
              </a:ext>
            </a:extLst>
          </p:cNvPr>
          <p:cNvPicPr>
            <a:picLocks noChangeAspect="1"/>
          </p:cNvPicPr>
          <p:nvPr/>
        </p:nvPicPr>
        <p:blipFill>
          <a:blip r:embed="rId3"/>
          <a:stretch>
            <a:fillRect/>
          </a:stretch>
        </p:blipFill>
        <p:spPr>
          <a:xfrm>
            <a:off x="213590" y="5091609"/>
            <a:ext cx="2290800" cy="1697484"/>
          </a:xfrm>
          <a:prstGeom prst="rect">
            <a:avLst/>
          </a:prstGeom>
        </p:spPr>
      </p:pic>
      <p:pic>
        <p:nvPicPr>
          <p:cNvPr id="5" name="Image 4">
            <a:extLst>
              <a:ext uri="{FF2B5EF4-FFF2-40B4-BE49-F238E27FC236}">
                <a16:creationId xmlns:a16="http://schemas.microsoft.com/office/drawing/2014/main" id="{1DF933A6-09AD-4338-AA2F-7188725CB6C1}"/>
              </a:ext>
            </a:extLst>
          </p:cNvPr>
          <p:cNvPicPr>
            <a:picLocks noChangeAspect="1"/>
          </p:cNvPicPr>
          <p:nvPr/>
        </p:nvPicPr>
        <p:blipFill>
          <a:blip r:embed="rId4"/>
          <a:stretch>
            <a:fillRect/>
          </a:stretch>
        </p:blipFill>
        <p:spPr>
          <a:xfrm>
            <a:off x="4915314" y="41131"/>
            <a:ext cx="4068614" cy="2188117"/>
          </a:xfrm>
          <a:prstGeom prst="rect">
            <a:avLst/>
          </a:prstGeom>
        </p:spPr>
      </p:pic>
      <p:pic>
        <p:nvPicPr>
          <p:cNvPr id="6" name="Image 5">
            <a:extLst>
              <a:ext uri="{FF2B5EF4-FFF2-40B4-BE49-F238E27FC236}">
                <a16:creationId xmlns:a16="http://schemas.microsoft.com/office/drawing/2014/main" id="{6416375F-EF9B-439D-A1C5-CE70D51226B1}"/>
              </a:ext>
            </a:extLst>
          </p:cNvPr>
          <p:cNvPicPr>
            <a:picLocks noChangeAspect="1"/>
          </p:cNvPicPr>
          <p:nvPr/>
        </p:nvPicPr>
        <p:blipFill>
          <a:blip r:embed="rId4"/>
          <a:stretch>
            <a:fillRect/>
          </a:stretch>
        </p:blipFill>
        <p:spPr>
          <a:xfrm>
            <a:off x="4915314" y="2658361"/>
            <a:ext cx="4068614" cy="2291835"/>
          </a:xfrm>
          <a:prstGeom prst="rect">
            <a:avLst/>
          </a:prstGeom>
        </p:spPr>
      </p:pic>
      <p:pic>
        <p:nvPicPr>
          <p:cNvPr id="8" name="Image 7">
            <a:extLst>
              <a:ext uri="{FF2B5EF4-FFF2-40B4-BE49-F238E27FC236}">
                <a16:creationId xmlns:a16="http://schemas.microsoft.com/office/drawing/2014/main" id="{69CFC1EF-530B-4428-8E56-C4E264DFBC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254" y="2658361"/>
            <a:ext cx="4248991" cy="2291835"/>
          </a:xfrm>
          <a:prstGeom prst="rect">
            <a:avLst/>
          </a:prstGeom>
          <a:ln w="12700">
            <a:solidFill>
              <a:schemeClr val="tx2">
                <a:lumMod val="60000"/>
                <a:lumOff val="40000"/>
              </a:schemeClr>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33331" cy="1052736"/>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AUDITORIUM</a:t>
            </a:r>
          </a:p>
        </p:txBody>
      </p:sp>
      <p:pic>
        <p:nvPicPr>
          <p:cNvPr id="2" name="Image 1">
            <a:extLst>
              <a:ext uri="{FF2B5EF4-FFF2-40B4-BE49-F238E27FC236}">
                <a16:creationId xmlns:a16="http://schemas.microsoft.com/office/drawing/2014/main" id="{D4C56B52-AEE7-4B59-9D1E-463948EF3C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3979131"/>
            <a:ext cx="4313510" cy="2428491"/>
          </a:xfrm>
          <a:prstGeom prst="rect">
            <a:avLst/>
          </a:prstGeom>
          <a:ln w="12700">
            <a:solidFill>
              <a:schemeClr val="tx2">
                <a:lumMod val="60000"/>
                <a:lumOff val="40000"/>
              </a:schemeClr>
            </a:solidFill>
          </a:ln>
        </p:spPr>
      </p:pic>
      <p:pic>
        <p:nvPicPr>
          <p:cNvPr id="3" name="Image 2">
            <a:extLst>
              <a:ext uri="{FF2B5EF4-FFF2-40B4-BE49-F238E27FC236}">
                <a16:creationId xmlns:a16="http://schemas.microsoft.com/office/drawing/2014/main" id="{12AFBB8B-FE00-4C71-978E-675C13AF21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765" y="1275496"/>
            <a:ext cx="4302317" cy="2297519"/>
          </a:xfrm>
          <a:prstGeom prst="rect">
            <a:avLst/>
          </a:prstGeom>
          <a:ln w="12700">
            <a:solidFill>
              <a:schemeClr val="tx2">
                <a:lumMod val="60000"/>
                <a:lumOff val="40000"/>
              </a:schemeClr>
            </a:solidFill>
          </a:ln>
        </p:spPr>
      </p:pic>
      <p:pic>
        <p:nvPicPr>
          <p:cNvPr id="4" name="Image 3">
            <a:extLst>
              <a:ext uri="{FF2B5EF4-FFF2-40B4-BE49-F238E27FC236}">
                <a16:creationId xmlns:a16="http://schemas.microsoft.com/office/drawing/2014/main" id="{DE6206EF-C413-4173-A6E4-DF7D7C7154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0891" y="3979130"/>
            <a:ext cx="4171950" cy="2428491"/>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B1D75645-4F38-4C77-82C2-A05E23DB6B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2066" y="1272072"/>
            <a:ext cx="4229601" cy="2300944"/>
          </a:xfrm>
          <a:prstGeom prst="rect">
            <a:avLst/>
          </a:prstGeom>
          <a:ln w="12700">
            <a:solidFill>
              <a:schemeClr val="tx2">
                <a:lumMod val="60000"/>
                <a:lumOff val="40000"/>
              </a:schemeClr>
            </a:solidFill>
          </a:ln>
        </p:spPr>
      </p:pic>
      <p:pic>
        <p:nvPicPr>
          <p:cNvPr id="8" name="Image 7">
            <a:extLst>
              <a:ext uri="{FF2B5EF4-FFF2-40B4-BE49-F238E27FC236}">
                <a16:creationId xmlns:a16="http://schemas.microsoft.com/office/drawing/2014/main" id="{E54AF757-8016-4FCE-89CC-159811B2177E}"/>
              </a:ext>
            </a:extLst>
          </p:cNvPr>
          <p:cNvPicPr>
            <a:picLocks noChangeAspect="1"/>
          </p:cNvPicPr>
          <p:nvPr/>
        </p:nvPicPr>
        <p:blipFill>
          <a:blip r:embed="rId6"/>
          <a:stretch>
            <a:fillRect/>
          </a:stretch>
        </p:blipFill>
        <p:spPr>
          <a:xfrm>
            <a:off x="8251196" y="174579"/>
            <a:ext cx="882135" cy="653662"/>
          </a:xfrm>
          <a:prstGeom prst="rect">
            <a:avLst/>
          </a:prstGeom>
        </p:spPr>
      </p:pic>
      <p:pic>
        <p:nvPicPr>
          <p:cNvPr id="9" name="Image 8">
            <a:extLst>
              <a:ext uri="{FF2B5EF4-FFF2-40B4-BE49-F238E27FC236}">
                <a16:creationId xmlns:a16="http://schemas.microsoft.com/office/drawing/2014/main" id="{BE560BDB-3338-4144-8649-5DB2F33C38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4466" y="1424472"/>
            <a:ext cx="4229601" cy="2300944"/>
          </a:xfrm>
          <a:prstGeom prst="rect">
            <a:avLst/>
          </a:prstGeom>
          <a:ln w="12700">
            <a:solidFill>
              <a:schemeClr val="tx2">
                <a:lumMod val="60000"/>
                <a:lumOff val="40000"/>
              </a:schemeClr>
            </a:solidFill>
          </a:ln>
        </p:spPr>
      </p:pic>
    </p:spTree>
    <p:extLst>
      <p:ext uri="{BB962C8B-B14F-4D97-AF65-F5344CB8AC3E}">
        <p14:creationId xmlns:p14="http://schemas.microsoft.com/office/powerpoint/2010/main" val="198358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51390" cy="980728"/>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fr-FR" altLang="fr-FR" sz="2800" b="1" dirty="0">
                <a:solidFill>
                  <a:schemeClr val="tx2">
                    <a:lumMod val="60000"/>
                    <a:lumOff val="40000"/>
                  </a:schemeClr>
                </a:solidFill>
                <a:cs typeface="Calibri" panose="020F0502020204030204" pitchFamily="34" charset="0"/>
              </a:rPr>
              <a:t>AUDITORIUM</a:t>
            </a:r>
          </a:p>
        </p:txBody>
      </p:sp>
      <p:pic>
        <p:nvPicPr>
          <p:cNvPr id="2" name="Image 1">
            <a:extLst>
              <a:ext uri="{FF2B5EF4-FFF2-40B4-BE49-F238E27FC236}">
                <a16:creationId xmlns:a16="http://schemas.microsoft.com/office/drawing/2014/main" id="{49B3FB2F-7DF0-498F-8E67-4B2BD62E2274}"/>
              </a:ext>
            </a:extLst>
          </p:cNvPr>
          <p:cNvPicPr>
            <a:picLocks noChangeAspect="1"/>
          </p:cNvPicPr>
          <p:nvPr/>
        </p:nvPicPr>
        <p:blipFill rotWithShape="1">
          <a:blip r:embed="rId2"/>
          <a:srcRect r="1256"/>
          <a:stretch/>
        </p:blipFill>
        <p:spPr>
          <a:xfrm>
            <a:off x="7390" y="1174487"/>
            <a:ext cx="9144000" cy="5180560"/>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5B3F8C33-7B78-4F32-AE47-F98A5E4BC459}"/>
              </a:ext>
            </a:extLst>
          </p:cNvPr>
          <p:cNvPicPr>
            <a:picLocks noChangeAspect="1"/>
          </p:cNvPicPr>
          <p:nvPr/>
        </p:nvPicPr>
        <p:blipFill>
          <a:blip r:embed="rId3"/>
          <a:stretch>
            <a:fillRect/>
          </a:stretch>
        </p:blipFill>
        <p:spPr>
          <a:xfrm>
            <a:off x="8172400" y="167269"/>
            <a:ext cx="882135" cy="653662"/>
          </a:xfrm>
          <a:prstGeom prst="rect">
            <a:avLst/>
          </a:prstGeom>
        </p:spPr>
      </p:pic>
    </p:spTree>
    <p:extLst>
      <p:ext uri="{BB962C8B-B14F-4D97-AF65-F5344CB8AC3E}">
        <p14:creationId xmlns:p14="http://schemas.microsoft.com/office/powerpoint/2010/main" val="2201353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898331"/>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308993"/>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EXPO HALL</a:t>
            </a:r>
          </a:p>
        </p:txBody>
      </p:sp>
      <p:pic>
        <p:nvPicPr>
          <p:cNvPr id="3" name="Image 2">
            <a:extLst>
              <a:ext uri="{FF2B5EF4-FFF2-40B4-BE49-F238E27FC236}">
                <a16:creationId xmlns:a16="http://schemas.microsoft.com/office/drawing/2014/main" id="{8F890955-5C79-43EC-8E41-FF2C942187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520" y="1030577"/>
            <a:ext cx="8676456" cy="4881520"/>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AB59532E-711D-4019-8517-399382C43208}"/>
              </a:ext>
            </a:extLst>
          </p:cNvPr>
          <p:cNvPicPr>
            <a:picLocks noChangeAspect="1"/>
          </p:cNvPicPr>
          <p:nvPr/>
        </p:nvPicPr>
        <p:blipFill>
          <a:blip r:embed="rId3"/>
          <a:stretch>
            <a:fillRect/>
          </a:stretch>
        </p:blipFill>
        <p:spPr>
          <a:xfrm>
            <a:off x="8043841" y="122334"/>
            <a:ext cx="882135" cy="653662"/>
          </a:xfrm>
          <a:prstGeom prst="rect">
            <a:avLst/>
          </a:prstGeom>
        </p:spPr>
      </p:pic>
      <p:sp>
        <p:nvSpPr>
          <p:cNvPr id="2" name="ZoneTexte 1">
            <a:extLst>
              <a:ext uri="{FF2B5EF4-FFF2-40B4-BE49-F238E27FC236}">
                <a16:creationId xmlns:a16="http://schemas.microsoft.com/office/drawing/2014/main" id="{9426ED38-AEB5-421D-9C97-937E094EF939}"/>
              </a:ext>
            </a:extLst>
          </p:cNvPr>
          <p:cNvSpPr txBox="1"/>
          <p:nvPr/>
        </p:nvSpPr>
        <p:spPr>
          <a:xfrm>
            <a:off x="1619672" y="5934670"/>
            <a:ext cx="6120680" cy="923330"/>
          </a:xfrm>
          <a:prstGeom prst="rect">
            <a:avLst/>
          </a:prstGeom>
          <a:noFill/>
        </p:spPr>
        <p:txBody>
          <a:bodyPr wrap="square" rtlCol="0">
            <a:spAutoFit/>
          </a:bodyPr>
          <a:lstStyle/>
          <a:p>
            <a:r>
              <a:rPr lang="fr-FR" dirty="0"/>
              <a:t>Un  hall d’exposition qui permet de proposer une expérience proche du réel : Location de stand, choix du format, logo, affichage personnalisable par stand </a:t>
            </a:r>
          </a:p>
        </p:txBody>
      </p:sp>
    </p:spTree>
    <p:extLst>
      <p:ext uri="{BB962C8B-B14F-4D97-AF65-F5344CB8AC3E}">
        <p14:creationId xmlns:p14="http://schemas.microsoft.com/office/powerpoint/2010/main" val="1517309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052736"/>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CONFERENCE HALL</a:t>
            </a:r>
          </a:p>
        </p:txBody>
      </p:sp>
      <p:pic>
        <p:nvPicPr>
          <p:cNvPr id="2" name="Image 1">
            <a:extLst>
              <a:ext uri="{FF2B5EF4-FFF2-40B4-BE49-F238E27FC236}">
                <a16:creationId xmlns:a16="http://schemas.microsoft.com/office/drawing/2014/main" id="{093F65C1-30F7-404C-93C8-E7BE88C7F1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430" y="1211216"/>
            <a:ext cx="4399166" cy="2482098"/>
          </a:xfrm>
          <a:prstGeom prst="rect">
            <a:avLst/>
          </a:prstGeom>
          <a:ln w="12700">
            <a:solidFill>
              <a:schemeClr val="tx2">
                <a:lumMod val="60000"/>
                <a:lumOff val="40000"/>
              </a:schemeClr>
            </a:solidFill>
          </a:ln>
        </p:spPr>
      </p:pic>
      <p:pic>
        <p:nvPicPr>
          <p:cNvPr id="4" name="Image 3" descr="Une image contenant homme, jeu, ordinateur, avion&#10;&#10;Description générée automatiquement">
            <a:extLst>
              <a:ext uri="{FF2B5EF4-FFF2-40B4-BE49-F238E27FC236}">
                <a16:creationId xmlns:a16="http://schemas.microsoft.com/office/drawing/2014/main" id="{53A03D67-C264-434B-B839-C948AC9C5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46"/>
          <a:stretch/>
        </p:blipFill>
        <p:spPr>
          <a:xfrm>
            <a:off x="5082366" y="1214852"/>
            <a:ext cx="3738106" cy="2482099"/>
          </a:xfrm>
          <a:prstGeom prst="rect">
            <a:avLst/>
          </a:prstGeom>
          <a:ln w="12700">
            <a:solidFill>
              <a:schemeClr val="tx2">
                <a:lumMod val="60000"/>
                <a:lumOff val="40000"/>
              </a:schemeClr>
            </a:solidFill>
          </a:ln>
        </p:spPr>
      </p:pic>
      <p:pic>
        <p:nvPicPr>
          <p:cNvPr id="11" name="Image 10">
            <a:extLst>
              <a:ext uri="{FF2B5EF4-FFF2-40B4-BE49-F238E27FC236}">
                <a16:creationId xmlns:a16="http://schemas.microsoft.com/office/drawing/2014/main" id="{BC7767C2-4D4E-4F3E-8B18-437908E32D08}"/>
              </a:ext>
            </a:extLst>
          </p:cNvPr>
          <p:cNvPicPr>
            <a:picLocks noChangeAspect="1"/>
          </p:cNvPicPr>
          <p:nvPr/>
        </p:nvPicPr>
        <p:blipFill>
          <a:blip r:embed="rId4"/>
          <a:stretch>
            <a:fillRect/>
          </a:stretch>
        </p:blipFill>
        <p:spPr>
          <a:xfrm>
            <a:off x="89756" y="1052736"/>
            <a:ext cx="8964488" cy="5058078"/>
          </a:xfrm>
          <a:prstGeom prst="rect">
            <a:avLst/>
          </a:prstGeom>
        </p:spPr>
      </p:pic>
      <p:sp>
        <p:nvSpPr>
          <p:cNvPr id="12" name="ZoneTexte 11">
            <a:extLst>
              <a:ext uri="{FF2B5EF4-FFF2-40B4-BE49-F238E27FC236}">
                <a16:creationId xmlns:a16="http://schemas.microsoft.com/office/drawing/2014/main" id="{5945CFA8-2ADE-4B5F-B380-193868FFB0FF}"/>
              </a:ext>
            </a:extLst>
          </p:cNvPr>
          <p:cNvSpPr txBox="1"/>
          <p:nvPr/>
        </p:nvSpPr>
        <p:spPr>
          <a:xfrm>
            <a:off x="89756" y="6243453"/>
            <a:ext cx="9054244" cy="369332"/>
          </a:xfrm>
          <a:prstGeom prst="rect">
            <a:avLst/>
          </a:prstGeom>
          <a:noFill/>
        </p:spPr>
        <p:txBody>
          <a:bodyPr wrap="square" rtlCol="0">
            <a:spAutoFit/>
          </a:bodyPr>
          <a:lstStyle/>
          <a:p>
            <a:r>
              <a:rPr lang="fr-FR" dirty="0"/>
              <a:t>Un hall d’accueil avec Un desk Accueil où la team accueil pourra informer, orienter, conseiller </a:t>
            </a:r>
          </a:p>
        </p:txBody>
      </p:sp>
    </p:spTree>
    <p:extLst>
      <p:ext uri="{BB962C8B-B14F-4D97-AF65-F5344CB8AC3E}">
        <p14:creationId xmlns:p14="http://schemas.microsoft.com/office/powerpoint/2010/main" val="3382116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DES SALLES DE SOUS COMMISSIONS</a:t>
            </a:r>
          </a:p>
        </p:txBody>
      </p:sp>
      <p:pic>
        <p:nvPicPr>
          <p:cNvPr id="2" name="Image 1">
            <a:extLst>
              <a:ext uri="{FF2B5EF4-FFF2-40B4-BE49-F238E27FC236}">
                <a16:creationId xmlns:a16="http://schemas.microsoft.com/office/drawing/2014/main" id="{7619492F-60A6-469B-AB19-A489A4947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7435" y="1306473"/>
            <a:ext cx="4152900" cy="2324100"/>
          </a:xfrm>
          <a:prstGeom prst="rect">
            <a:avLst/>
          </a:prstGeom>
          <a:ln w="12700">
            <a:solidFill>
              <a:schemeClr val="tx2">
                <a:lumMod val="60000"/>
                <a:lumOff val="40000"/>
              </a:schemeClr>
            </a:solidFill>
          </a:ln>
        </p:spPr>
      </p:pic>
      <p:pic>
        <p:nvPicPr>
          <p:cNvPr id="3" name="Image 2">
            <a:extLst>
              <a:ext uri="{FF2B5EF4-FFF2-40B4-BE49-F238E27FC236}">
                <a16:creationId xmlns:a16="http://schemas.microsoft.com/office/drawing/2014/main" id="{BE5F6651-A3EE-4D46-B257-9D86D28F0F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452" y="3889253"/>
            <a:ext cx="4088176" cy="2324100"/>
          </a:xfrm>
          <a:prstGeom prst="rect">
            <a:avLst/>
          </a:prstGeom>
          <a:ln w="12700">
            <a:solidFill>
              <a:schemeClr val="tx2">
                <a:lumMod val="60000"/>
                <a:lumOff val="40000"/>
              </a:schemeClr>
            </a:solidFill>
          </a:ln>
        </p:spPr>
      </p:pic>
      <p:pic>
        <p:nvPicPr>
          <p:cNvPr id="4" name="Image 3">
            <a:extLst>
              <a:ext uri="{FF2B5EF4-FFF2-40B4-BE49-F238E27FC236}">
                <a16:creationId xmlns:a16="http://schemas.microsoft.com/office/drawing/2014/main" id="{C289FC07-0228-4A2A-AFF1-5BB00A1285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8118" y="3913212"/>
            <a:ext cx="4139067" cy="2324100"/>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F75B5779-D910-4DDE-8447-CF0BB7AF2D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97419" y="1306473"/>
            <a:ext cx="4153209" cy="2324100"/>
          </a:xfrm>
          <a:prstGeom prst="rect">
            <a:avLst/>
          </a:prstGeom>
          <a:ln w="12700">
            <a:solidFill>
              <a:schemeClr val="tx2">
                <a:lumMod val="60000"/>
                <a:lumOff val="40000"/>
              </a:schemeClr>
            </a:solidFill>
          </a:ln>
        </p:spPr>
      </p:pic>
      <p:pic>
        <p:nvPicPr>
          <p:cNvPr id="8" name="Image 7">
            <a:extLst>
              <a:ext uri="{FF2B5EF4-FFF2-40B4-BE49-F238E27FC236}">
                <a16:creationId xmlns:a16="http://schemas.microsoft.com/office/drawing/2014/main" id="{FED3DD86-D272-44EF-A113-CB134A5DFCF2}"/>
              </a:ext>
            </a:extLst>
          </p:cNvPr>
          <p:cNvPicPr>
            <a:picLocks noChangeAspect="1"/>
          </p:cNvPicPr>
          <p:nvPr/>
        </p:nvPicPr>
        <p:blipFill>
          <a:blip r:embed="rId6"/>
          <a:stretch>
            <a:fillRect/>
          </a:stretch>
        </p:blipFill>
        <p:spPr>
          <a:xfrm>
            <a:off x="7939329" y="244669"/>
            <a:ext cx="882135" cy="653662"/>
          </a:xfrm>
          <a:prstGeom prst="rect">
            <a:avLst/>
          </a:prstGeom>
        </p:spPr>
      </p:pic>
    </p:spTree>
    <p:extLst>
      <p:ext uri="{BB962C8B-B14F-4D97-AF65-F5344CB8AC3E}">
        <p14:creationId xmlns:p14="http://schemas.microsoft.com/office/powerpoint/2010/main" val="188360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3027"/>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DES ESPACES PRIVATIFS </a:t>
            </a:r>
          </a:p>
        </p:txBody>
      </p:sp>
      <p:pic>
        <p:nvPicPr>
          <p:cNvPr id="2" name="Image 1">
            <a:extLst>
              <a:ext uri="{FF2B5EF4-FFF2-40B4-BE49-F238E27FC236}">
                <a16:creationId xmlns:a16="http://schemas.microsoft.com/office/drawing/2014/main" id="{DDB020C9-D48D-483A-9D44-47521CB7EF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0043" y="2769051"/>
            <a:ext cx="2902270" cy="1635825"/>
          </a:xfrm>
          <a:prstGeom prst="rect">
            <a:avLst/>
          </a:prstGeom>
          <a:ln w="12700">
            <a:solidFill>
              <a:schemeClr val="tx2">
                <a:lumMod val="60000"/>
                <a:lumOff val="40000"/>
              </a:schemeClr>
            </a:solidFill>
          </a:ln>
        </p:spPr>
      </p:pic>
      <p:pic>
        <p:nvPicPr>
          <p:cNvPr id="4" name="Image 3">
            <a:extLst>
              <a:ext uri="{FF2B5EF4-FFF2-40B4-BE49-F238E27FC236}">
                <a16:creationId xmlns:a16="http://schemas.microsoft.com/office/drawing/2014/main" id="{E9F7F337-4A16-4934-BB3F-9F424D92E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7880" y="4554931"/>
            <a:ext cx="2904433" cy="1585418"/>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08B02F54-55F4-4A90-A40B-38F00D8A9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880" y="3568914"/>
            <a:ext cx="4866411" cy="2571434"/>
          </a:xfrm>
          <a:prstGeom prst="rect">
            <a:avLst/>
          </a:prstGeom>
          <a:ln w="12700">
            <a:solidFill>
              <a:schemeClr val="tx2">
                <a:lumMod val="60000"/>
                <a:lumOff val="40000"/>
              </a:schemeClr>
            </a:solidFill>
          </a:ln>
        </p:spPr>
      </p:pic>
      <p:pic>
        <p:nvPicPr>
          <p:cNvPr id="6" name="Image 5">
            <a:extLst>
              <a:ext uri="{FF2B5EF4-FFF2-40B4-BE49-F238E27FC236}">
                <a16:creationId xmlns:a16="http://schemas.microsoft.com/office/drawing/2014/main" id="{7814163F-C6B2-469A-B03A-3006AEAF1E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7880" y="1168698"/>
            <a:ext cx="2902270" cy="1450299"/>
          </a:xfrm>
          <a:prstGeom prst="rect">
            <a:avLst/>
          </a:prstGeom>
          <a:ln w="12700">
            <a:solidFill>
              <a:schemeClr val="tx2">
                <a:lumMod val="60000"/>
                <a:lumOff val="40000"/>
              </a:schemeClr>
            </a:solidFill>
          </a:ln>
        </p:spPr>
      </p:pic>
      <p:pic>
        <p:nvPicPr>
          <p:cNvPr id="7" name="Image 6">
            <a:extLst>
              <a:ext uri="{FF2B5EF4-FFF2-40B4-BE49-F238E27FC236}">
                <a16:creationId xmlns:a16="http://schemas.microsoft.com/office/drawing/2014/main" id="{5B48BD06-0065-45A9-8E4E-7F6E2944D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235" y="1165612"/>
            <a:ext cx="5076056" cy="2263388"/>
          </a:xfrm>
          <a:prstGeom prst="rect">
            <a:avLst/>
          </a:prstGeom>
          <a:ln w="12700">
            <a:solidFill>
              <a:schemeClr val="tx2">
                <a:lumMod val="60000"/>
                <a:lumOff val="40000"/>
              </a:schemeClr>
            </a:solidFill>
          </a:ln>
        </p:spPr>
      </p:pic>
      <p:pic>
        <p:nvPicPr>
          <p:cNvPr id="9" name="Image 8">
            <a:extLst>
              <a:ext uri="{FF2B5EF4-FFF2-40B4-BE49-F238E27FC236}">
                <a16:creationId xmlns:a16="http://schemas.microsoft.com/office/drawing/2014/main" id="{DA4E77D9-5816-4134-B7ED-3069CF299635}"/>
              </a:ext>
            </a:extLst>
          </p:cNvPr>
          <p:cNvPicPr>
            <a:picLocks noChangeAspect="1"/>
          </p:cNvPicPr>
          <p:nvPr/>
        </p:nvPicPr>
        <p:blipFill>
          <a:blip r:embed="rId7"/>
          <a:stretch>
            <a:fillRect/>
          </a:stretch>
        </p:blipFill>
        <p:spPr>
          <a:xfrm>
            <a:off x="7939329" y="244669"/>
            <a:ext cx="882135" cy="653662"/>
          </a:xfrm>
          <a:prstGeom prst="rect">
            <a:avLst/>
          </a:prstGeom>
        </p:spPr>
      </p:pic>
    </p:spTree>
    <p:extLst>
      <p:ext uri="{BB962C8B-B14F-4D97-AF65-F5344CB8AC3E}">
        <p14:creationId xmlns:p14="http://schemas.microsoft.com/office/powerpoint/2010/main" val="177950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alpha val="0"/>
          </a:srgbClr>
        </a:solidFill>
        <a:effectLst/>
      </p:bgPr>
    </p:bg>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DES ESPACES DE NETWORKING </a:t>
            </a:r>
          </a:p>
        </p:txBody>
      </p:sp>
      <p:pic>
        <p:nvPicPr>
          <p:cNvPr id="3" name="Image 2">
            <a:extLst>
              <a:ext uri="{FF2B5EF4-FFF2-40B4-BE49-F238E27FC236}">
                <a16:creationId xmlns:a16="http://schemas.microsoft.com/office/drawing/2014/main" id="{8ED43E2A-4EDF-4691-9A1F-A0B86F105153}"/>
              </a:ext>
            </a:extLst>
          </p:cNvPr>
          <p:cNvPicPr>
            <a:picLocks noChangeAspect="1"/>
          </p:cNvPicPr>
          <p:nvPr/>
        </p:nvPicPr>
        <p:blipFill rotWithShape="1">
          <a:blip r:embed="rId2"/>
          <a:srcRect t="2372"/>
          <a:stretch/>
        </p:blipFill>
        <p:spPr>
          <a:xfrm>
            <a:off x="-12863" y="1168698"/>
            <a:ext cx="8927663" cy="4924598"/>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3C7B52B8-BABA-47B6-8E83-ECC46369ED7A}"/>
              </a:ext>
            </a:extLst>
          </p:cNvPr>
          <p:cNvPicPr>
            <a:picLocks noChangeAspect="1"/>
          </p:cNvPicPr>
          <p:nvPr/>
        </p:nvPicPr>
        <p:blipFill>
          <a:blip r:embed="rId3"/>
          <a:stretch>
            <a:fillRect/>
          </a:stretch>
        </p:blipFill>
        <p:spPr>
          <a:xfrm>
            <a:off x="7939329" y="244669"/>
            <a:ext cx="882135" cy="653662"/>
          </a:xfrm>
          <a:prstGeom prst="rect">
            <a:avLst/>
          </a:prstGeom>
        </p:spPr>
      </p:pic>
      <p:cxnSp>
        <p:nvCxnSpPr>
          <p:cNvPr id="4" name="Connecteur droit avec flèche 3">
            <a:extLst>
              <a:ext uri="{FF2B5EF4-FFF2-40B4-BE49-F238E27FC236}">
                <a16:creationId xmlns:a16="http://schemas.microsoft.com/office/drawing/2014/main" id="{337F7EAC-CA67-40B8-A758-A47F2CE92A70}"/>
              </a:ext>
            </a:extLst>
          </p:cNvPr>
          <p:cNvCxnSpPr>
            <a:cxnSpLocks/>
          </p:cNvCxnSpPr>
          <p:nvPr/>
        </p:nvCxnSpPr>
        <p:spPr>
          <a:xfrm flipV="1">
            <a:off x="3563888" y="3933056"/>
            <a:ext cx="1656184" cy="223224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DB21D58-636F-41A7-B2D1-BA9E32256DB1}"/>
              </a:ext>
            </a:extLst>
          </p:cNvPr>
          <p:cNvSpPr txBox="1"/>
          <p:nvPr/>
        </p:nvSpPr>
        <p:spPr>
          <a:xfrm>
            <a:off x="663027" y="6165304"/>
            <a:ext cx="7992888" cy="646331"/>
          </a:xfrm>
          <a:prstGeom prst="rect">
            <a:avLst/>
          </a:prstGeom>
          <a:noFill/>
        </p:spPr>
        <p:txBody>
          <a:bodyPr wrap="square" rtlCol="0">
            <a:spAutoFit/>
          </a:bodyPr>
          <a:lstStyle/>
          <a:p>
            <a:r>
              <a:rPr lang="fr-FR" dirty="0"/>
              <a:t>Chaque Zone Bleue est un « espace de confidentialité » les personnes à l’extérieur de la zone ne peuvent entendre les conversations ni voir les affichages écran</a:t>
            </a:r>
          </a:p>
        </p:txBody>
      </p:sp>
    </p:spTree>
    <p:extLst>
      <p:ext uri="{BB962C8B-B14F-4D97-AF65-F5344CB8AC3E}">
        <p14:creationId xmlns:p14="http://schemas.microsoft.com/office/powerpoint/2010/main" val="166082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233109" y="286814"/>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ESPACES DE CONVIVIALITE</a:t>
            </a:r>
          </a:p>
        </p:txBody>
      </p:sp>
      <p:pic>
        <p:nvPicPr>
          <p:cNvPr id="3" name="Image 2">
            <a:extLst>
              <a:ext uri="{FF2B5EF4-FFF2-40B4-BE49-F238E27FC236}">
                <a16:creationId xmlns:a16="http://schemas.microsoft.com/office/drawing/2014/main" id="{A3287A42-A8FD-4EC9-BCEE-BB51FA913EC3}"/>
              </a:ext>
            </a:extLst>
          </p:cNvPr>
          <p:cNvPicPr>
            <a:picLocks noChangeAspect="1"/>
          </p:cNvPicPr>
          <p:nvPr/>
        </p:nvPicPr>
        <p:blipFill>
          <a:blip r:embed="rId2"/>
          <a:stretch>
            <a:fillRect/>
          </a:stretch>
        </p:blipFill>
        <p:spPr>
          <a:xfrm>
            <a:off x="0" y="1143000"/>
            <a:ext cx="3806276" cy="2147634"/>
          </a:xfrm>
          <a:prstGeom prst="rect">
            <a:avLst/>
          </a:prstGeom>
        </p:spPr>
      </p:pic>
      <p:pic>
        <p:nvPicPr>
          <p:cNvPr id="6" name="Image 5">
            <a:extLst>
              <a:ext uri="{FF2B5EF4-FFF2-40B4-BE49-F238E27FC236}">
                <a16:creationId xmlns:a16="http://schemas.microsoft.com/office/drawing/2014/main" id="{FF8EB7A9-A208-4FA6-BD2B-38039B72D5F0}"/>
              </a:ext>
            </a:extLst>
          </p:cNvPr>
          <p:cNvPicPr>
            <a:picLocks noChangeAspect="1"/>
          </p:cNvPicPr>
          <p:nvPr/>
        </p:nvPicPr>
        <p:blipFill>
          <a:blip r:embed="rId3"/>
          <a:stretch>
            <a:fillRect/>
          </a:stretch>
        </p:blipFill>
        <p:spPr>
          <a:xfrm>
            <a:off x="0" y="4043306"/>
            <a:ext cx="3851920" cy="2173388"/>
          </a:xfrm>
          <a:prstGeom prst="rect">
            <a:avLst/>
          </a:prstGeom>
        </p:spPr>
      </p:pic>
      <p:pic>
        <p:nvPicPr>
          <p:cNvPr id="8" name="Image 7">
            <a:extLst>
              <a:ext uri="{FF2B5EF4-FFF2-40B4-BE49-F238E27FC236}">
                <a16:creationId xmlns:a16="http://schemas.microsoft.com/office/drawing/2014/main" id="{522E3D69-D51B-4646-A0F4-9A81471AF94C}"/>
              </a:ext>
            </a:extLst>
          </p:cNvPr>
          <p:cNvPicPr>
            <a:picLocks noChangeAspect="1"/>
          </p:cNvPicPr>
          <p:nvPr/>
        </p:nvPicPr>
        <p:blipFill>
          <a:blip r:embed="rId4"/>
          <a:stretch>
            <a:fillRect/>
          </a:stretch>
        </p:blipFill>
        <p:spPr>
          <a:xfrm>
            <a:off x="3813686" y="2499511"/>
            <a:ext cx="5081374" cy="2867089"/>
          </a:xfrm>
          <a:prstGeom prst="rect">
            <a:avLst/>
          </a:prstGeom>
        </p:spPr>
      </p:pic>
      <p:pic>
        <p:nvPicPr>
          <p:cNvPr id="11" name="Image 10">
            <a:extLst>
              <a:ext uri="{FF2B5EF4-FFF2-40B4-BE49-F238E27FC236}">
                <a16:creationId xmlns:a16="http://schemas.microsoft.com/office/drawing/2014/main" id="{AAC047CA-5D3C-487A-BE6E-99E19D913337}"/>
              </a:ext>
            </a:extLst>
          </p:cNvPr>
          <p:cNvPicPr>
            <a:picLocks noChangeAspect="1"/>
          </p:cNvPicPr>
          <p:nvPr/>
        </p:nvPicPr>
        <p:blipFill>
          <a:blip r:embed="rId5"/>
          <a:stretch>
            <a:fillRect/>
          </a:stretch>
        </p:blipFill>
        <p:spPr>
          <a:xfrm>
            <a:off x="7939329" y="244669"/>
            <a:ext cx="882135" cy="653662"/>
          </a:xfrm>
          <a:prstGeom prst="rect">
            <a:avLst/>
          </a:prstGeom>
        </p:spPr>
      </p:pic>
    </p:spTree>
    <p:extLst>
      <p:ext uri="{BB962C8B-B14F-4D97-AF65-F5344CB8AC3E}">
        <p14:creationId xmlns:p14="http://schemas.microsoft.com/office/powerpoint/2010/main" val="1070803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AFTERWORK</a:t>
            </a:r>
          </a:p>
        </p:txBody>
      </p:sp>
      <p:pic>
        <p:nvPicPr>
          <p:cNvPr id="2" name="Image 1">
            <a:extLst>
              <a:ext uri="{FF2B5EF4-FFF2-40B4-BE49-F238E27FC236}">
                <a16:creationId xmlns:a16="http://schemas.microsoft.com/office/drawing/2014/main" id="{1B0C57FB-C20E-4553-9AE9-FA27CA9A95B6}"/>
              </a:ext>
            </a:extLst>
          </p:cNvPr>
          <p:cNvPicPr>
            <a:picLocks noChangeAspect="1"/>
          </p:cNvPicPr>
          <p:nvPr/>
        </p:nvPicPr>
        <p:blipFill>
          <a:blip r:embed="rId2"/>
          <a:stretch>
            <a:fillRect/>
          </a:stretch>
        </p:blipFill>
        <p:spPr>
          <a:xfrm>
            <a:off x="401974" y="1013168"/>
            <a:ext cx="8340051" cy="4724809"/>
          </a:xfrm>
          <a:prstGeom prst="rect">
            <a:avLst/>
          </a:prstGeom>
          <a:ln w="12700">
            <a:solidFill>
              <a:schemeClr val="tx2">
                <a:lumMod val="60000"/>
                <a:lumOff val="40000"/>
              </a:schemeClr>
            </a:solidFill>
          </a:ln>
        </p:spPr>
      </p:pic>
      <p:pic>
        <p:nvPicPr>
          <p:cNvPr id="6" name="Image 5">
            <a:extLst>
              <a:ext uri="{FF2B5EF4-FFF2-40B4-BE49-F238E27FC236}">
                <a16:creationId xmlns:a16="http://schemas.microsoft.com/office/drawing/2014/main" id="{DACF5734-EEC4-4DD7-897F-7A701B696804}"/>
              </a:ext>
            </a:extLst>
          </p:cNvPr>
          <p:cNvPicPr>
            <a:picLocks noChangeAspect="1"/>
          </p:cNvPicPr>
          <p:nvPr/>
        </p:nvPicPr>
        <p:blipFill>
          <a:blip r:embed="rId3"/>
          <a:stretch>
            <a:fillRect/>
          </a:stretch>
        </p:blipFill>
        <p:spPr>
          <a:xfrm>
            <a:off x="7939329" y="244669"/>
            <a:ext cx="882135" cy="653662"/>
          </a:xfrm>
          <a:prstGeom prst="rect">
            <a:avLst/>
          </a:prstGeom>
        </p:spPr>
      </p:pic>
    </p:spTree>
    <p:extLst>
      <p:ext uri="{BB962C8B-B14F-4D97-AF65-F5344CB8AC3E}">
        <p14:creationId xmlns:p14="http://schemas.microsoft.com/office/powerpoint/2010/main" val="3679298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TEAM BUILDING</a:t>
            </a:r>
          </a:p>
        </p:txBody>
      </p:sp>
      <p:pic>
        <p:nvPicPr>
          <p:cNvPr id="2" name="Image 1">
            <a:extLst>
              <a:ext uri="{FF2B5EF4-FFF2-40B4-BE49-F238E27FC236}">
                <a16:creationId xmlns:a16="http://schemas.microsoft.com/office/drawing/2014/main" id="{A107F2BE-37DA-4103-A1F6-9C139E2AF8ED}"/>
              </a:ext>
            </a:extLst>
          </p:cNvPr>
          <p:cNvPicPr>
            <a:picLocks noChangeAspect="1"/>
          </p:cNvPicPr>
          <p:nvPr/>
        </p:nvPicPr>
        <p:blipFill>
          <a:blip r:embed="rId2"/>
          <a:stretch>
            <a:fillRect/>
          </a:stretch>
        </p:blipFill>
        <p:spPr>
          <a:xfrm>
            <a:off x="47718" y="1158979"/>
            <a:ext cx="9096282" cy="5040560"/>
          </a:xfrm>
          <a:prstGeom prst="rect">
            <a:avLst/>
          </a:prstGeom>
          <a:ln w="12700">
            <a:solidFill>
              <a:schemeClr val="tx2">
                <a:lumMod val="60000"/>
                <a:lumOff val="40000"/>
              </a:schemeClr>
            </a:solidFill>
          </a:ln>
        </p:spPr>
      </p:pic>
      <p:pic>
        <p:nvPicPr>
          <p:cNvPr id="6" name="Image 5">
            <a:extLst>
              <a:ext uri="{FF2B5EF4-FFF2-40B4-BE49-F238E27FC236}">
                <a16:creationId xmlns:a16="http://schemas.microsoft.com/office/drawing/2014/main" id="{E489CA05-FBE5-4C51-B211-36AE3DDC9712}"/>
              </a:ext>
            </a:extLst>
          </p:cNvPr>
          <p:cNvPicPr>
            <a:picLocks noChangeAspect="1"/>
          </p:cNvPicPr>
          <p:nvPr/>
        </p:nvPicPr>
        <p:blipFill>
          <a:blip r:embed="rId3"/>
          <a:stretch>
            <a:fillRect/>
          </a:stretch>
        </p:blipFill>
        <p:spPr>
          <a:xfrm>
            <a:off x="7939329" y="244669"/>
            <a:ext cx="882135" cy="653662"/>
          </a:xfrm>
          <a:prstGeom prst="rect">
            <a:avLst/>
          </a:prstGeom>
        </p:spPr>
      </p:pic>
      <p:sp>
        <p:nvSpPr>
          <p:cNvPr id="3" name="ZoneTexte 2">
            <a:extLst>
              <a:ext uri="{FF2B5EF4-FFF2-40B4-BE49-F238E27FC236}">
                <a16:creationId xmlns:a16="http://schemas.microsoft.com/office/drawing/2014/main" id="{D53EBF68-4CBA-498E-BB8B-16FF4C481B73}"/>
              </a:ext>
            </a:extLst>
          </p:cNvPr>
          <p:cNvSpPr txBox="1"/>
          <p:nvPr/>
        </p:nvSpPr>
        <p:spPr>
          <a:xfrm>
            <a:off x="75142" y="6215518"/>
            <a:ext cx="9276810" cy="646331"/>
          </a:xfrm>
          <a:prstGeom prst="rect">
            <a:avLst/>
          </a:prstGeom>
          <a:noFill/>
        </p:spPr>
        <p:txBody>
          <a:bodyPr wrap="square" rtlCol="0">
            <a:spAutoFit/>
          </a:bodyPr>
          <a:lstStyle/>
          <a:p>
            <a:pPr algn="ctr"/>
            <a:r>
              <a:rPr lang="fr-FR" dirty="0"/>
              <a:t>Organiser un match de foot – constituer des équipes</a:t>
            </a:r>
          </a:p>
          <a:p>
            <a:pPr algn="ctr"/>
            <a:r>
              <a:rPr lang="fr-FR" dirty="0"/>
              <a:t> (avec un passage au vestiaire pour le port des maillots </a:t>
            </a:r>
          </a:p>
        </p:txBody>
      </p:sp>
    </p:spTree>
    <p:extLst>
      <p:ext uri="{BB962C8B-B14F-4D97-AF65-F5344CB8AC3E}">
        <p14:creationId xmlns:p14="http://schemas.microsoft.com/office/powerpoint/2010/main" val="145859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E5630E-C59B-43CE-B919-741B4D44CF98}"/>
              </a:ext>
            </a:extLst>
          </p:cNvPr>
          <p:cNvPicPr>
            <a:picLocks noChangeAspect="1"/>
          </p:cNvPicPr>
          <p:nvPr/>
        </p:nvPicPr>
        <p:blipFill rotWithShape="1">
          <a:blip r:embed="rId2"/>
          <a:srcRect l="1160" r="1343"/>
          <a:stretch/>
        </p:blipFill>
        <p:spPr>
          <a:xfrm>
            <a:off x="1691680" y="1407340"/>
            <a:ext cx="4536504" cy="2310411"/>
          </a:xfrm>
          <a:prstGeom prst="rect">
            <a:avLst/>
          </a:prstGeom>
        </p:spPr>
      </p:pic>
      <p:sp>
        <p:nvSpPr>
          <p:cNvPr id="3" name="Rectangle 2">
            <a:extLst>
              <a:ext uri="{FF2B5EF4-FFF2-40B4-BE49-F238E27FC236}">
                <a16:creationId xmlns:a16="http://schemas.microsoft.com/office/drawing/2014/main" id="{A5FD4353-81B0-4382-ACCA-79F8BF5CA36E}"/>
              </a:ext>
            </a:extLst>
          </p:cNvPr>
          <p:cNvSpPr/>
          <p:nvPr/>
        </p:nvSpPr>
        <p:spPr>
          <a:xfrm>
            <a:off x="10116" y="0"/>
            <a:ext cx="9133883" cy="980728"/>
          </a:xfrm>
          <a:prstGeom prst="rect">
            <a:avLst/>
          </a:prstGeom>
          <a:solidFill>
            <a:srgbClr val="7030A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Box 4">
            <a:extLst>
              <a:ext uri="{FF2B5EF4-FFF2-40B4-BE49-F238E27FC236}">
                <a16:creationId xmlns:a16="http://schemas.microsoft.com/office/drawing/2014/main" id="{5A70B30E-E571-427E-AA98-A1FA5CFEF2F6}"/>
              </a:ext>
            </a:extLst>
          </p:cNvPr>
          <p:cNvSpPr txBox="1">
            <a:spLocks noChangeArrowheads="1"/>
          </p:cNvSpPr>
          <p:nvPr/>
        </p:nvSpPr>
        <p:spPr bwMode="auto">
          <a:xfrm>
            <a:off x="-321298" y="238336"/>
            <a:ext cx="8964488" cy="167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1042988" eaLnBrk="1" hangingPunct="1">
              <a:defRPr/>
            </a:pPr>
            <a:r>
              <a:rPr kumimoji="0" lang="fr-FR" altLang="fr-FR" sz="2800"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r>
              <a:rPr kumimoji="0" lang="fr-FR" altLang="fr-FR" sz="2800" b="1" i="0" u="none" strike="noStrike" kern="1200" cap="none" spc="0" normalizeH="0" baseline="0" noProof="0" dirty="0" err="1">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Welcome</a:t>
            </a:r>
            <a:r>
              <a:rPr kumimoji="0" lang="fr-FR" altLang="fr-FR" sz="2800"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on </a:t>
            </a:r>
            <a:r>
              <a:rPr kumimoji="0" lang="fr-FR" altLang="fr-FR" sz="2800" b="1" i="0" u="none" strike="noStrike" kern="1200" cap="none" spc="0" normalizeH="0" baseline="0" noProof="0" dirty="0" err="1">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Board</a:t>
            </a:r>
            <a:r>
              <a:rPr kumimoji="0" lang="fr-FR" altLang="fr-FR" sz="2800"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p>
          <a:p>
            <a:pPr lvl="0" defTabSz="1042988" eaLnBrk="1" hangingPunct="1">
              <a:defRPr/>
            </a:pPr>
            <a:r>
              <a:rPr kumimoji="0" lang="fr-FR" altLang="fr-FR" sz="2800"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r>
              <a:rPr lang="fr-FR" altLang="fr-FR" sz="2800" b="1" dirty="0">
                <a:solidFill>
                  <a:schemeClr val="tx2">
                    <a:lumMod val="60000"/>
                    <a:lumOff val="40000"/>
                  </a:schemeClr>
                </a:solidFill>
                <a:latin typeface="Century Gothic" panose="020B0502020202020204" pitchFamily="34" charset="0"/>
                <a:ea typeface="Century Gothic" panose="020B0502020202020204" pitchFamily="34" charset="0"/>
                <a:cs typeface="Century Gothic" panose="020B0502020202020204" pitchFamily="34" charset="0"/>
              </a:rPr>
              <a:t>MEETING Event Life » </a:t>
            </a:r>
          </a:p>
          <a:p>
            <a:pPr lvl="0" defTabSz="1042988" eaLnBrk="1" hangingPunct="1">
              <a:defRPr/>
            </a:pPr>
            <a:r>
              <a:rPr lang="fr-FR" altLang="fr-FR" sz="2800" b="1" dirty="0">
                <a:solidFill>
                  <a:schemeClr val="tx2">
                    <a:lumMod val="60000"/>
                    <a:lumOff val="40000"/>
                  </a:schemeClr>
                </a:solidFill>
                <a:latin typeface="Century Gothic" panose="020B0502020202020204" pitchFamily="34" charset="0"/>
                <a:ea typeface="Century Gothic" panose="020B0502020202020204" pitchFamily="34" charset="0"/>
                <a:cs typeface="Century Gothic" panose="020B0502020202020204" pitchFamily="34" charset="0"/>
              </a:rPr>
              <a:t>Réunion, interaction, innovation</a:t>
            </a:r>
          </a:p>
          <a:p>
            <a:pPr marL="0" marR="0" lvl="0" indent="0" defTabSz="1042988" rtl="0" eaLnBrk="1" fontAlgn="base" latinLnBrk="0" hangingPunct="1">
              <a:lnSpc>
                <a:spcPct val="100000"/>
              </a:lnSpc>
              <a:spcBef>
                <a:spcPct val="0"/>
              </a:spcBef>
              <a:spcAft>
                <a:spcPct val="0"/>
              </a:spcAft>
              <a:buClrTx/>
              <a:buSzTx/>
              <a:buFontTx/>
              <a:buNone/>
              <a:tabLst/>
              <a:defRPr/>
            </a:pPr>
            <a:endParaRPr kumimoji="0" lang="fr-FR" altLang="fr-FR" sz="2800" b="1" i="0" u="none" strike="noStrike" kern="1200" cap="none" spc="0" normalizeH="0" baseline="0" noProof="0" dirty="0">
              <a:ln>
                <a:noFill/>
              </a:ln>
              <a:solidFill>
                <a:schemeClr val="tx2">
                  <a:lumMod val="60000"/>
                  <a:lumOff val="40000"/>
                </a:schemeClr>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defTabSz="1042988" rtl="0" eaLnBrk="1" fontAlgn="base" latinLnBrk="0" hangingPunct="1">
              <a:lnSpc>
                <a:spcPct val="100000"/>
              </a:lnSpc>
              <a:spcBef>
                <a:spcPct val="0"/>
              </a:spcBef>
              <a:spcAft>
                <a:spcPct val="0"/>
              </a:spcAft>
              <a:buClrTx/>
              <a:buSzTx/>
              <a:buFontTx/>
              <a:buNone/>
              <a:tabLst/>
              <a:defRPr/>
            </a:pPr>
            <a:endParaRPr kumimoji="0" lang="fr-FR" altLang="fr-FR" sz="1200" b="1" i="0" u="none" strike="noStrike" kern="1200" cap="none" spc="0" normalizeH="0" baseline="0" noProof="0" dirty="0">
              <a:ln>
                <a:noFill/>
              </a:ln>
              <a:solidFill>
                <a:srgbClr val="00B050"/>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pic>
        <p:nvPicPr>
          <p:cNvPr id="6" name="Image 5">
            <a:extLst>
              <a:ext uri="{FF2B5EF4-FFF2-40B4-BE49-F238E27FC236}">
                <a16:creationId xmlns:a16="http://schemas.microsoft.com/office/drawing/2014/main" id="{04A45451-165C-4AB8-8F4B-29C4DDC191F5}"/>
              </a:ext>
            </a:extLst>
          </p:cNvPr>
          <p:cNvPicPr>
            <a:picLocks noChangeAspect="1"/>
          </p:cNvPicPr>
          <p:nvPr/>
        </p:nvPicPr>
        <p:blipFill>
          <a:blip r:embed="rId3"/>
          <a:stretch>
            <a:fillRect/>
          </a:stretch>
        </p:blipFill>
        <p:spPr>
          <a:xfrm>
            <a:off x="8117181" y="238336"/>
            <a:ext cx="882135" cy="653662"/>
          </a:xfrm>
          <a:prstGeom prst="rect">
            <a:avLst/>
          </a:prstGeom>
        </p:spPr>
      </p:pic>
      <p:sp>
        <p:nvSpPr>
          <p:cNvPr id="9" name="ZoneTexte 8">
            <a:extLst>
              <a:ext uri="{FF2B5EF4-FFF2-40B4-BE49-F238E27FC236}">
                <a16:creationId xmlns:a16="http://schemas.microsoft.com/office/drawing/2014/main" id="{FB79708F-2465-41C5-B3CD-F06BC2C17377}"/>
              </a:ext>
            </a:extLst>
          </p:cNvPr>
          <p:cNvSpPr txBox="1"/>
          <p:nvPr/>
        </p:nvSpPr>
        <p:spPr>
          <a:xfrm>
            <a:off x="73833" y="4144363"/>
            <a:ext cx="9133884" cy="2246769"/>
          </a:xfrm>
          <a:prstGeom prst="rect">
            <a:avLst/>
          </a:prstGeom>
          <a:noFill/>
        </p:spPr>
        <p:txBody>
          <a:bodyPr wrap="square" rtlCol="0">
            <a:spAutoFit/>
          </a:bodyPr>
          <a:lstStyle/>
          <a:p>
            <a:r>
              <a:rPr lang="fr-FR" sz="1400" b="1" i="1" dirty="0">
                <a:solidFill>
                  <a:srgbClr val="7030A0"/>
                </a:solidFill>
              </a:rPr>
              <a:t>Une expérience « user </a:t>
            </a:r>
            <a:r>
              <a:rPr lang="fr-FR" sz="1400" b="1" i="1" dirty="0" err="1">
                <a:solidFill>
                  <a:srgbClr val="7030A0"/>
                </a:solidFill>
              </a:rPr>
              <a:t>friendly</a:t>
            </a:r>
            <a:r>
              <a:rPr lang="fr-FR" sz="1400" b="1" i="1" dirty="0">
                <a:solidFill>
                  <a:srgbClr val="7030A0"/>
                </a:solidFill>
              </a:rPr>
              <a:t> ».</a:t>
            </a:r>
            <a:r>
              <a:rPr lang="fr-FR" sz="1400" b="1" dirty="0">
                <a:solidFill>
                  <a:srgbClr val="7030A0"/>
                </a:solidFill>
              </a:rPr>
              <a:t> </a:t>
            </a:r>
          </a:p>
          <a:p>
            <a:r>
              <a:rPr lang="fr-FR" sz="1400" dirty="0"/>
              <a:t> Avec une  temporalité adaptée de l’événement, une proposition de  séquencement en moment courts et dynamiques qui scénarisent des plénières et du live, du participatif, du networking, des respirations</a:t>
            </a:r>
          </a:p>
          <a:p>
            <a:endParaRPr lang="fr-FR" sz="1400" dirty="0"/>
          </a:p>
          <a:p>
            <a:r>
              <a:rPr lang="fr-FR" sz="1400" b="1" i="1" dirty="0">
                <a:solidFill>
                  <a:srgbClr val="7030A0"/>
                </a:solidFill>
              </a:rPr>
              <a:t>Une expérience interactive et personnalisée</a:t>
            </a:r>
            <a:r>
              <a:rPr lang="fr-FR" sz="1400" dirty="0"/>
              <a:t>– qui donne la main à l’utilisateur :  dans sa consommation de contenu, dans ses parcours… Qui favorise les ‘événements dans l’événement’ pour ouvrir de nouveaux modes de collaboration. Qui crée un environnement de feedback et d’interaction permanent</a:t>
            </a:r>
          </a:p>
          <a:p>
            <a:endParaRPr lang="fr-FR" sz="1400" dirty="0"/>
          </a:p>
          <a:p>
            <a:r>
              <a:rPr lang="fr-FR" sz="1400" b="1" i="1" dirty="0">
                <a:solidFill>
                  <a:srgbClr val="7030A0"/>
                </a:solidFill>
              </a:rPr>
              <a:t>Une logique d’</a:t>
            </a:r>
            <a:r>
              <a:rPr lang="fr-FR" sz="1400" b="1" i="1" dirty="0" err="1">
                <a:solidFill>
                  <a:srgbClr val="7030A0"/>
                </a:solidFill>
              </a:rPr>
              <a:t>infotainment</a:t>
            </a:r>
            <a:r>
              <a:rPr lang="fr-FR" sz="1400" b="1" dirty="0">
                <a:solidFill>
                  <a:srgbClr val="7030A0"/>
                </a:solidFill>
              </a:rPr>
              <a:t> </a:t>
            </a:r>
            <a:r>
              <a:rPr lang="fr-FR" sz="1400" dirty="0"/>
              <a:t>– qui permet de délivrer « les contenus obligatoires » de façon plus impliquante et mémorable. En mobilisant des techniques de gamification, des modules expérientiels, des solutions de visites virtuelles,</a:t>
            </a:r>
          </a:p>
        </p:txBody>
      </p:sp>
    </p:spTree>
    <p:extLst>
      <p:ext uri="{BB962C8B-B14F-4D97-AF65-F5344CB8AC3E}">
        <p14:creationId xmlns:p14="http://schemas.microsoft.com/office/powerpoint/2010/main" val="2023474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CAMPUS : AFTERWORK MER</a:t>
            </a:r>
          </a:p>
        </p:txBody>
      </p:sp>
      <p:pic>
        <p:nvPicPr>
          <p:cNvPr id="4" name="Image 3">
            <a:extLst>
              <a:ext uri="{FF2B5EF4-FFF2-40B4-BE49-F238E27FC236}">
                <a16:creationId xmlns:a16="http://schemas.microsoft.com/office/drawing/2014/main" id="{D5901A6A-7453-46AA-B46C-23B1FC5FF835}"/>
              </a:ext>
            </a:extLst>
          </p:cNvPr>
          <p:cNvPicPr>
            <a:picLocks noChangeAspect="1"/>
          </p:cNvPicPr>
          <p:nvPr/>
        </p:nvPicPr>
        <p:blipFill>
          <a:blip r:embed="rId2"/>
          <a:stretch>
            <a:fillRect/>
          </a:stretch>
        </p:blipFill>
        <p:spPr>
          <a:xfrm>
            <a:off x="0" y="4241588"/>
            <a:ext cx="3131840" cy="1767094"/>
          </a:xfrm>
          <a:prstGeom prst="rect">
            <a:avLst/>
          </a:prstGeom>
        </p:spPr>
      </p:pic>
      <p:pic>
        <p:nvPicPr>
          <p:cNvPr id="6" name="Image 5">
            <a:extLst>
              <a:ext uri="{FF2B5EF4-FFF2-40B4-BE49-F238E27FC236}">
                <a16:creationId xmlns:a16="http://schemas.microsoft.com/office/drawing/2014/main" id="{5B9043E3-2302-4BF9-BBF1-0146C7D1F3A1}"/>
              </a:ext>
            </a:extLst>
          </p:cNvPr>
          <p:cNvPicPr>
            <a:picLocks noChangeAspect="1"/>
          </p:cNvPicPr>
          <p:nvPr/>
        </p:nvPicPr>
        <p:blipFill>
          <a:blip r:embed="rId3"/>
          <a:stretch>
            <a:fillRect/>
          </a:stretch>
        </p:blipFill>
        <p:spPr>
          <a:xfrm>
            <a:off x="0" y="849317"/>
            <a:ext cx="9144000" cy="5159365"/>
          </a:xfrm>
          <a:prstGeom prst="rect">
            <a:avLst/>
          </a:prstGeom>
        </p:spPr>
      </p:pic>
      <p:pic>
        <p:nvPicPr>
          <p:cNvPr id="8" name="Image 7">
            <a:extLst>
              <a:ext uri="{FF2B5EF4-FFF2-40B4-BE49-F238E27FC236}">
                <a16:creationId xmlns:a16="http://schemas.microsoft.com/office/drawing/2014/main" id="{1F2544E4-CE6A-4F57-9B25-B3DE074C50D5}"/>
              </a:ext>
            </a:extLst>
          </p:cNvPr>
          <p:cNvPicPr>
            <a:picLocks noChangeAspect="1"/>
          </p:cNvPicPr>
          <p:nvPr/>
        </p:nvPicPr>
        <p:blipFill>
          <a:blip r:embed="rId4"/>
          <a:stretch>
            <a:fillRect/>
          </a:stretch>
        </p:blipFill>
        <p:spPr>
          <a:xfrm>
            <a:off x="0" y="849317"/>
            <a:ext cx="9144000" cy="5159365"/>
          </a:xfrm>
          <a:prstGeom prst="rect">
            <a:avLst/>
          </a:prstGeom>
        </p:spPr>
      </p:pic>
      <p:pic>
        <p:nvPicPr>
          <p:cNvPr id="10" name="Image 9">
            <a:extLst>
              <a:ext uri="{FF2B5EF4-FFF2-40B4-BE49-F238E27FC236}">
                <a16:creationId xmlns:a16="http://schemas.microsoft.com/office/drawing/2014/main" id="{17599463-34C2-4226-B8AB-D27F437ED65E}"/>
              </a:ext>
            </a:extLst>
          </p:cNvPr>
          <p:cNvPicPr>
            <a:picLocks noChangeAspect="1"/>
          </p:cNvPicPr>
          <p:nvPr/>
        </p:nvPicPr>
        <p:blipFill>
          <a:blip r:embed="rId5"/>
          <a:stretch>
            <a:fillRect/>
          </a:stretch>
        </p:blipFill>
        <p:spPr>
          <a:xfrm>
            <a:off x="0" y="849317"/>
            <a:ext cx="9144000" cy="5159365"/>
          </a:xfrm>
          <a:prstGeom prst="rect">
            <a:avLst/>
          </a:prstGeom>
        </p:spPr>
      </p:pic>
      <p:pic>
        <p:nvPicPr>
          <p:cNvPr id="12" name="Image 11">
            <a:extLst>
              <a:ext uri="{FF2B5EF4-FFF2-40B4-BE49-F238E27FC236}">
                <a16:creationId xmlns:a16="http://schemas.microsoft.com/office/drawing/2014/main" id="{BBEAC465-9847-4D68-A8AC-9874A319F63A}"/>
              </a:ext>
            </a:extLst>
          </p:cNvPr>
          <p:cNvPicPr>
            <a:picLocks noChangeAspect="1"/>
          </p:cNvPicPr>
          <p:nvPr/>
        </p:nvPicPr>
        <p:blipFill>
          <a:blip r:embed="rId6"/>
          <a:stretch>
            <a:fillRect/>
          </a:stretch>
        </p:blipFill>
        <p:spPr>
          <a:xfrm>
            <a:off x="0" y="849317"/>
            <a:ext cx="9144000" cy="5159365"/>
          </a:xfrm>
          <a:prstGeom prst="rect">
            <a:avLst/>
          </a:prstGeom>
        </p:spPr>
      </p:pic>
      <p:pic>
        <p:nvPicPr>
          <p:cNvPr id="19" name="Image 18">
            <a:extLst>
              <a:ext uri="{FF2B5EF4-FFF2-40B4-BE49-F238E27FC236}">
                <a16:creationId xmlns:a16="http://schemas.microsoft.com/office/drawing/2014/main" id="{14C677AD-4A18-4130-AFDF-E42CC6535DE5}"/>
              </a:ext>
            </a:extLst>
          </p:cNvPr>
          <p:cNvPicPr>
            <a:picLocks noChangeAspect="1"/>
          </p:cNvPicPr>
          <p:nvPr/>
        </p:nvPicPr>
        <p:blipFill>
          <a:blip r:embed="rId7"/>
          <a:stretch>
            <a:fillRect/>
          </a:stretch>
        </p:blipFill>
        <p:spPr>
          <a:xfrm>
            <a:off x="8145124" y="97828"/>
            <a:ext cx="882135" cy="653662"/>
          </a:xfrm>
          <a:prstGeom prst="rect">
            <a:avLst/>
          </a:prstGeom>
        </p:spPr>
      </p:pic>
      <p:sp>
        <p:nvSpPr>
          <p:cNvPr id="17" name="ZoneTexte 16">
            <a:extLst>
              <a:ext uri="{FF2B5EF4-FFF2-40B4-BE49-F238E27FC236}">
                <a16:creationId xmlns:a16="http://schemas.microsoft.com/office/drawing/2014/main" id="{EF29D46F-8861-44E0-969C-EEA393AD9B4A}"/>
              </a:ext>
            </a:extLst>
          </p:cNvPr>
          <p:cNvSpPr txBox="1"/>
          <p:nvPr/>
        </p:nvSpPr>
        <p:spPr>
          <a:xfrm>
            <a:off x="638836" y="6021089"/>
            <a:ext cx="7389548" cy="646331"/>
          </a:xfrm>
          <a:prstGeom prst="rect">
            <a:avLst/>
          </a:prstGeom>
          <a:noFill/>
        </p:spPr>
        <p:txBody>
          <a:bodyPr wrap="square" rtlCol="0">
            <a:spAutoFit/>
          </a:bodyPr>
          <a:lstStyle/>
          <a:p>
            <a:pPr algn="ctr"/>
            <a:r>
              <a:rPr lang="fr-FR" dirty="0"/>
              <a:t>Un espace de « respiration » avec zone de confidentialité </a:t>
            </a:r>
          </a:p>
          <a:p>
            <a:pPr algn="ctr"/>
            <a:r>
              <a:rPr lang="fr-FR" dirty="0"/>
              <a:t>ou un espace événementiel pour une « </a:t>
            </a:r>
            <a:r>
              <a:rPr lang="fr-FR" dirty="0" err="1"/>
              <a:t>beach</a:t>
            </a:r>
            <a:r>
              <a:rPr lang="fr-FR" dirty="0"/>
              <a:t> party » </a:t>
            </a:r>
          </a:p>
        </p:txBody>
      </p:sp>
    </p:spTree>
    <p:extLst>
      <p:ext uri="{BB962C8B-B14F-4D97-AF65-F5344CB8AC3E}">
        <p14:creationId xmlns:p14="http://schemas.microsoft.com/office/powerpoint/2010/main" val="334732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SALLE DE CONCERT</a:t>
            </a:r>
          </a:p>
        </p:txBody>
      </p:sp>
      <p:pic>
        <p:nvPicPr>
          <p:cNvPr id="3" name="Image 2">
            <a:extLst>
              <a:ext uri="{FF2B5EF4-FFF2-40B4-BE49-F238E27FC236}">
                <a16:creationId xmlns:a16="http://schemas.microsoft.com/office/drawing/2014/main" id="{64CA2105-2FE4-443D-A493-A5A499D90E3C}"/>
              </a:ext>
            </a:extLst>
          </p:cNvPr>
          <p:cNvPicPr>
            <a:picLocks noChangeAspect="1"/>
          </p:cNvPicPr>
          <p:nvPr/>
        </p:nvPicPr>
        <p:blipFill>
          <a:blip r:embed="rId2"/>
          <a:stretch>
            <a:fillRect/>
          </a:stretch>
        </p:blipFill>
        <p:spPr>
          <a:xfrm>
            <a:off x="0" y="1168698"/>
            <a:ext cx="9144000" cy="4514751"/>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833D4D35-40A4-4142-97EB-242D7ECDD43D}"/>
              </a:ext>
            </a:extLst>
          </p:cNvPr>
          <p:cNvPicPr>
            <a:picLocks noChangeAspect="1"/>
          </p:cNvPicPr>
          <p:nvPr/>
        </p:nvPicPr>
        <p:blipFill>
          <a:blip r:embed="rId3"/>
          <a:stretch>
            <a:fillRect/>
          </a:stretch>
        </p:blipFill>
        <p:spPr>
          <a:xfrm>
            <a:off x="7939329" y="244669"/>
            <a:ext cx="882135" cy="653662"/>
          </a:xfrm>
          <a:prstGeom prst="rect">
            <a:avLst/>
          </a:prstGeom>
        </p:spPr>
      </p:pic>
    </p:spTree>
    <p:extLst>
      <p:ext uri="{BB962C8B-B14F-4D97-AF65-F5344CB8AC3E}">
        <p14:creationId xmlns:p14="http://schemas.microsoft.com/office/powerpoint/2010/main" val="1387105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FEU D ARTIFICE</a:t>
            </a:r>
          </a:p>
        </p:txBody>
      </p:sp>
      <p:pic>
        <p:nvPicPr>
          <p:cNvPr id="2" name="Image 1">
            <a:extLst>
              <a:ext uri="{FF2B5EF4-FFF2-40B4-BE49-F238E27FC236}">
                <a16:creationId xmlns:a16="http://schemas.microsoft.com/office/drawing/2014/main" id="{C8B17460-2AE8-447D-9807-D61585A4ED35}"/>
              </a:ext>
            </a:extLst>
          </p:cNvPr>
          <p:cNvPicPr>
            <a:picLocks noChangeAspect="1"/>
          </p:cNvPicPr>
          <p:nvPr/>
        </p:nvPicPr>
        <p:blipFill>
          <a:blip r:embed="rId2"/>
          <a:stretch>
            <a:fillRect/>
          </a:stretch>
        </p:blipFill>
        <p:spPr>
          <a:xfrm>
            <a:off x="6431" y="1046163"/>
            <a:ext cx="9137570" cy="5120226"/>
          </a:xfrm>
          <a:prstGeom prst="rect">
            <a:avLst/>
          </a:prstGeom>
          <a:ln w="12700">
            <a:solidFill>
              <a:schemeClr val="tx2">
                <a:lumMod val="60000"/>
                <a:lumOff val="40000"/>
              </a:schemeClr>
            </a:solidFill>
          </a:ln>
        </p:spPr>
      </p:pic>
      <p:pic>
        <p:nvPicPr>
          <p:cNvPr id="5" name="Image 4">
            <a:extLst>
              <a:ext uri="{FF2B5EF4-FFF2-40B4-BE49-F238E27FC236}">
                <a16:creationId xmlns:a16="http://schemas.microsoft.com/office/drawing/2014/main" id="{7CF419C9-5AF0-45C2-BF3E-76A89F7603B3}"/>
              </a:ext>
            </a:extLst>
          </p:cNvPr>
          <p:cNvPicPr>
            <a:picLocks noChangeAspect="1"/>
          </p:cNvPicPr>
          <p:nvPr/>
        </p:nvPicPr>
        <p:blipFill>
          <a:blip r:embed="rId3"/>
          <a:stretch>
            <a:fillRect/>
          </a:stretch>
        </p:blipFill>
        <p:spPr>
          <a:xfrm>
            <a:off x="7939329" y="244669"/>
            <a:ext cx="882135" cy="653662"/>
          </a:xfrm>
          <a:prstGeom prst="rect">
            <a:avLst/>
          </a:prstGeom>
        </p:spPr>
      </p:pic>
    </p:spTree>
    <p:extLst>
      <p:ext uri="{BB962C8B-B14F-4D97-AF65-F5344CB8AC3E}">
        <p14:creationId xmlns:p14="http://schemas.microsoft.com/office/powerpoint/2010/main" val="398889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22536" y="234950"/>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a:t>
            </a:r>
          </a:p>
        </p:txBody>
      </p:sp>
      <p:sp>
        <p:nvSpPr>
          <p:cNvPr id="2" name="Rectangle 1">
            <a:extLst>
              <a:ext uri="{FF2B5EF4-FFF2-40B4-BE49-F238E27FC236}">
                <a16:creationId xmlns:a16="http://schemas.microsoft.com/office/drawing/2014/main" id="{DCD27158-A29B-40D9-83DC-A6A82C22E60D}"/>
              </a:ext>
            </a:extLst>
          </p:cNvPr>
          <p:cNvSpPr/>
          <p:nvPr/>
        </p:nvSpPr>
        <p:spPr>
          <a:xfrm>
            <a:off x="93944" y="1071861"/>
            <a:ext cx="8956111" cy="6124754"/>
          </a:xfrm>
          <a:prstGeom prst="rect">
            <a:avLst/>
          </a:prstGeom>
        </p:spPr>
        <p:txBody>
          <a:bodyPr wrap="square">
            <a:spAutoFit/>
          </a:bodyPr>
          <a:lstStyle/>
          <a:p>
            <a:r>
              <a:rPr lang="fr-FR" sz="2000" kern="0" dirty="0">
                <a:latin typeface="Calibri"/>
                <a:ea typeface="ＭＳ Ｐゴシック" pitchFamily="34" charset="-128"/>
              </a:rPr>
              <a:t>Nous offrons une solution d'engagement social et de communication dans un environnement virtuel qui transforme les réunions régulières en </a:t>
            </a:r>
            <a:r>
              <a:rPr lang="fr-FR" sz="2000" b="1" kern="0" dirty="0">
                <a:latin typeface="Calibri"/>
                <a:ea typeface="ＭＳ Ｐゴシック" pitchFamily="34" charset="-128"/>
              </a:rPr>
              <a:t>expériences de réseautage virtuel inoubliables.</a:t>
            </a:r>
            <a:br>
              <a:rPr lang="fr-FR" sz="2000" kern="0" dirty="0">
                <a:latin typeface="Calibri"/>
                <a:ea typeface="ＭＳ Ｐゴシック" pitchFamily="34" charset="-128"/>
              </a:rPr>
            </a:br>
            <a:r>
              <a:rPr lang="fr-FR" sz="2000" kern="0" dirty="0">
                <a:latin typeface="Calibri"/>
                <a:ea typeface="ＭＳ Ｐゴシック" pitchFamily="34" charset="-128"/>
              </a:rPr>
              <a:t>L'environnement du monde virtuel est conçu pour promouvoir l'interaction sociale et la collaboration entre les participants. Cette expérience est conçue pour prendre en charge plus de 10 000 utilisateurs simultanément à partir de n'importe où dans le monde. </a:t>
            </a:r>
            <a:r>
              <a:rPr lang="fr-FR" altLang="fr-FR" sz="2000" kern="0" dirty="0">
                <a:latin typeface="Calibri"/>
                <a:ea typeface="ＭＳ Ｐゴシック" pitchFamily="34" charset="-128"/>
              </a:rPr>
              <a:t>Chacune des solutions que nous vous proposons est adaptable, personnalisable aux couleurs de votre entreprise </a:t>
            </a:r>
            <a:endParaRPr lang="fr-FR" sz="2000" kern="0" dirty="0">
              <a:latin typeface="Calibri"/>
              <a:ea typeface="ＭＳ Ｐゴシック" pitchFamily="34" charset="-128"/>
            </a:endParaRPr>
          </a:p>
          <a:p>
            <a:endParaRPr lang="fr-FR" sz="2000" kern="0" dirty="0">
              <a:latin typeface="Calibri"/>
              <a:ea typeface="ＭＳ Ｐゴシック" pitchFamily="34" charset="-128"/>
            </a:endParaRPr>
          </a:p>
          <a:p>
            <a:r>
              <a:rPr lang="fr-FR" sz="2000" dirty="0">
                <a:latin typeface="Calibri" panose="020F0502020204030204" pitchFamily="34" charset="0"/>
              </a:rPr>
              <a:t>Nous travaillons en étroite collaboration avec les organisateurs, les présentateurs et les participants de votre événement. Nous fournissons également un soutien logistique durant tout  l'événement pour garantir son bon déroulement.</a:t>
            </a:r>
          </a:p>
          <a:p>
            <a:endParaRPr lang="fr-FR" sz="2000" b="1" dirty="0">
              <a:latin typeface="Calibri" panose="020F0502020204030204" pitchFamily="34" charset="0"/>
            </a:endParaRPr>
          </a:p>
          <a:p>
            <a:pPr algn="just" defTabSz="914400" eaLnBrk="1" fontAlgn="auto" hangingPunct="1">
              <a:spcAft>
                <a:spcPts val="0"/>
              </a:spcAft>
              <a:defRPr/>
            </a:pPr>
            <a:r>
              <a:rPr lang="fr-FR" altLang="fr-FR" sz="2400" b="1" kern="0" dirty="0">
                <a:solidFill>
                  <a:schemeClr val="tx2">
                    <a:lumMod val="60000"/>
                    <a:lumOff val="40000"/>
                  </a:schemeClr>
                </a:solidFill>
                <a:latin typeface="Calibri"/>
                <a:ea typeface="ＭＳ Ｐゴシック" pitchFamily="34" charset="-128"/>
              </a:rPr>
              <a:t>Notre plateforme MEETING EVENT LIFE permet à votre entreprise de réunir l’ensemble de vos équipes tout en limitant les coûts liés aux déplacements et en préservant la santé de chacun. </a:t>
            </a:r>
          </a:p>
          <a:p>
            <a:pPr algn="ctr" defTabSz="914400" eaLnBrk="1" fontAlgn="auto" hangingPunct="1">
              <a:spcAft>
                <a:spcPts val="0"/>
              </a:spcAft>
              <a:defRPr/>
            </a:pPr>
            <a:endParaRPr lang="fr-FR" altLang="fr-FR" sz="2000" b="1" kern="0" dirty="0">
              <a:solidFill>
                <a:schemeClr val="tx2">
                  <a:lumMod val="60000"/>
                  <a:lumOff val="40000"/>
                </a:schemeClr>
              </a:solidFill>
              <a:latin typeface="Calibri"/>
              <a:ea typeface="ＭＳ Ｐゴシック" pitchFamily="34" charset="-128"/>
            </a:endParaRPr>
          </a:p>
          <a:p>
            <a:endParaRPr lang="fr-FR" sz="2000" b="1" dirty="0">
              <a:solidFill>
                <a:schemeClr val="tx2">
                  <a:lumMod val="60000"/>
                  <a:lumOff val="40000"/>
                </a:schemeClr>
              </a:solidFill>
              <a:latin typeface="Calibri" panose="020F0502020204030204" pitchFamily="34" charset="0"/>
            </a:endParaRPr>
          </a:p>
          <a:p>
            <a:endParaRPr lang="fr-FR" sz="2000" b="1" kern="0" dirty="0">
              <a:solidFill>
                <a:schemeClr val="tx2">
                  <a:lumMod val="60000"/>
                  <a:lumOff val="40000"/>
                </a:schemeClr>
              </a:solidFill>
              <a:latin typeface="Calibri"/>
              <a:ea typeface="ＭＳ Ｐゴシック" pitchFamily="34" charset="-128"/>
            </a:endParaRPr>
          </a:p>
        </p:txBody>
      </p:sp>
      <p:pic>
        <p:nvPicPr>
          <p:cNvPr id="5" name="Image 4">
            <a:extLst>
              <a:ext uri="{FF2B5EF4-FFF2-40B4-BE49-F238E27FC236}">
                <a16:creationId xmlns:a16="http://schemas.microsoft.com/office/drawing/2014/main" id="{5970A806-1C95-4250-99FA-F20E7347468E}"/>
              </a:ext>
            </a:extLst>
          </p:cNvPr>
          <p:cNvPicPr>
            <a:picLocks noChangeAspect="1"/>
          </p:cNvPicPr>
          <p:nvPr/>
        </p:nvPicPr>
        <p:blipFill>
          <a:blip r:embed="rId2"/>
          <a:stretch>
            <a:fillRect/>
          </a:stretch>
        </p:blipFill>
        <p:spPr>
          <a:xfrm>
            <a:off x="7939329" y="244669"/>
            <a:ext cx="882135" cy="653662"/>
          </a:xfrm>
          <a:prstGeom prst="rect">
            <a:avLst/>
          </a:prstGeom>
        </p:spPr>
      </p:pic>
    </p:spTree>
    <p:extLst>
      <p:ext uri="{BB962C8B-B14F-4D97-AF65-F5344CB8AC3E}">
        <p14:creationId xmlns:p14="http://schemas.microsoft.com/office/powerpoint/2010/main" val="4254997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oneTexte 1">
            <a:extLst>
              <a:ext uri="{FF2B5EF4-FFF2-40B4-BE49-F238E27FC236}">
                <a16:creationId xmlns:a16="http://schemas.microsoft.com/office/drawing/2014/main" id="{F80B0883-A9BB-4CE5-B01F-2F4F76EE5419}"/>
              </a:ext>
            </a:extLst>
          </p:cNvPr>
          <p:cNvSpPr txBox="1">
            <a:spLocks noChangeArrowheads="1"/>
          </p:cNvSpPr>
          <p:nvPr/>
        </p:nvSpPr>
        <p:spPr bwMode="auto">
          <a:xfrm>
            <a:off x="683568" y="476672"/>
            <a:ext cx="8064500" cy="4078039"/>
          </a:xfrm>
          <a:prstGeom prst="rect">
            <a:avLst/>
          </a:prstGeom>
          <a:noFill/>
          <a:ln w="9525">
            <a:noFill/>
            <a:miter lim="800000"/>
            <a:headEnd/>
            <a:tailEnd/>
          </a:ln>
        </p:spPr>
        <p:txBody>
          <a:bodyPr>
            <a:spAutoFit/>
          </a:bodyPr>
          <a:lstStyle/>
          <a:p>
            <a:pPr algn="ctr" defTabSz="914400" eaLnBrk="1" fontAlgn="auto" hangingPunct="1">
              <a:spcBef>
                <a:spcPts val="0"/>
              </a:spcBef>
              <a:spcAft>
                <a:spcPts val="0"/>
              </a:spcAft>
              <a:defRPr/>
            </a:pPr>
            <a:r>
              <a:rPr lang="fr-FR" altLang="es-ES" sz="2000" kern="0" dirty="0">
                <a:solidFill>
                  <a:schemeClr val="bg1"/>
                </a:solidFill>
                <a:latin typeface="+mn-lt"/>
                <a:ea typeface="ＭＳ Ｐゴシック" pitchFamily="34" charset="-128"/>
              </a:rPr>
              <a:t>Ce document est exclusivement réservé à l’usage interne de l’entreprise.</a:t>
            </a:r>
          </a:p>
          <a:p>
            <a:pPr algn="ctr" defTabSz="914400" eaLnBrk="1" fontAlgn="auto" hangingPunct="1">
              <a:spcBef>
                <a:spcPts val="0"/>
              </a:spcBef>
              <a:spcAft>
                <a:spcPts val="0"/>
              </a:spcAft>
              <a:defRPr/>
            </a:pPr>
            <a:r>
              <a:rPr lang="fr-FR" altLang="es-ES" sz="2000" b="1" kern="0" dirty="0">
                <a:solidFill>
                  <a:srgbClr val="7030A0"/>
                </a:solidFill>
                <a:latin typeface="+mn-lt"/>
                <a:ea typeface="ＭＳ Ｐゴシック" pitchFamily="34" charset="-128"/>
              </a:rPr>
              <a:t>		Lien vers </a:t>
            </a:r>
            <a:r>
              <a:rPr lang="fr-FR" altLang="es-ES" sz="2000" b="1" kern="0" dirty="0">
                <a:solidFill>
                  <a:srgbClr val="7030A0"/>
                </a:solidFill>
                <a:latin typeface="+mn-lt"/>
                <a:ea typeface="ＭＳ Ｐゴシック" pitchFamily="34" charset="-128"/>
                <a:hlinkClick r:id="rId3"/>
              </a:rPr>
              <a:t>la Vidéo de démonstration  </a:t>
            </a:r>
            <a:r>
              <a:rPr lang="fr-FR" altLang="es-ES" sz="2000" kern="0" dirty="0">
                <a:solidFill>
                  <a:schemeClr val="bg1"/>
                </a:solidFill>
                <a:latin typeface="+mn-lt"/>
                <a:ea typeface="ＭＳ Ｐゴシック" pitchFamily="34" charset="-128"/>
              </a:rPr>
              <a:t>sont protégés au titre de la </a:t>
            </a:r>
            <a:r>
              <a:rPr lang="fr-FR" altLang="es-ES" sz="2000" kern="0" dirty="0">
                <a:solidFill>
                  <a:srgbClr val="7030A0"/>
                </a:solidFill>
                <a:latin typeface="+mn-lt"/>
                <a:ea typeface="ＭＳ Ｐゴシック" pitchFamily="34" charset="-128"/>
              </a:rPr>
              <a:t>(You tube)</a:t>
            </a:r>
            <a:r>
              <a:rPr lang="fr-FR" altLang="es-ES" sz="2000" kern="0" dirty="0">
                <a:solidFill>
                  <a:schemeClr val="bg1"/>
                </a:solidFill>
                <a:latin typeface="+mn-lt"/>
                <a:ea typeface="ＭＳ Ｐゴシック" pitchFamily="34" charset="-128"/>
              </a:rPr>
              <a:t>pour la production</a:t>
            </a:r>
          </a:p>
          <a:p>
            <a:pPr algn="ctr" defTabSz="914400" eaLnBrk="1" fontAlgn="auto" hangingPunct="1">
              <a:spcBef>
                <a:spcPts val="0"/>
              </a:spcBef>
              <a:spcAft>
                <a:spcPts val="0"/>
              </a:spcAft>
              <a:defRPr/>
            </a:pPr>
            <a:r>
              <a:rPr lang="fr-FR" altLang="es-ES" sz="2000" kern="0" dirty="0">
                <a:solidFill>
                  <a:schemeClr val="bg1"/>
                </a:solidFill>
                <a:latin typeface="+mn-lt"/>
                <a:ea typeface="ＭＳ Ｐゴシック" pitchFamily="34" charset="-128"/>
              </a:rPr>
              <a:t>et la création artistique de l’entreprise</a:t>
            </a:r>
            <a:endParaRPr lang="fr-FR" altLang="es-ES" sz="2000" kern="0" dirty="0">
              <a:solidFill>
                <a:schemeClr val="tx2">
                  <a:lumMod val="60000"/>
                  <a:lumOff val="40000"/>
                </a:schemeClr>
              </a:solidFill>
              <a:latin typeface="+mn-lt"/>
              <a:ea typeface="ＭＳ Ｐゴシック" pitchFamily="34" charset="-128"/>
            </a:endParaRPr>
          </a:p>
          <a:p>
            <a:pPr algn="ctr" defTabSz="914400" eaLnBrk="1" fontAlgn="auto" hangingPunct="1">
              <a:spcBef>
                <a:spcPts val="0"/>
              </a:spcBef>
              <a:spcAft>
                <a:spcPts val="0"/>
              </a:spcAft>
              <a:defRPr/>
            </a:pPr>
            <a:endParaRPr lang="fr-FR" altLang="es-ES" sz="2000" kern="0" dirty="0">
              <a:solidFill>
                <a:schemeClr val="tx2">
                  <a:lumMod val="60000"/>
                  <a:lumOff val="40000"/>
                </a:schemeClr>
              </a:solidFill>
              <a:latin typeface="+mn-lt"/>
              <a:ea typeface="ＭＳ Ｐゴシック" pitchFamily="34" charset="-128"/>
            </a:endParaRPr>
          </a:p>
          <a:p>
            <a:pPr algn="ctr" defTabSz="914400" eaLnBrk="1" fontAlgn="auto" hangingPunct="1">
              <a:spcBef>
                <a:spcPts val="0"/>
              </a:spcBef>
              <a:spcAft>
                <a:spcPts val="0"/>
              </a:spcAft>
              <a:defRPr/>
            </a:pPr>
            <a:r>
              <a:rPr lang="fr-FR" altLang="es-ES" sz="2800" b="1" kern="0" dirty="0">
                <a:solidFill>
                  <a:srgbClr val="7030A0"/>
                </a:solidFill>
                <a:latin typeface="+mn-lt"/>
                <a:ea typeface="ＭＳ Ｐゴシック" pitchFamily="34" charset="-128"/>
              </a:rPr>
              <a:t>Pour plus d’informations, merci de nous consulter.</a:t>
            </a:r>
          </a:p>
          <a:p>
            <a:pPr algn="ctr" defTabSz="914400" eaLnBrk="1" fontAlgn="auto" hangingPunct="1">
              <a:spcBef>
                <a:spcPts val="0"/>
              </a:spcBef>
              <a:spcAft>
                <a:spcPts val="0"/>
              </a:spcAft>
              <a:defRPr/>
            </a:pPr>
            <a:r>
              <a:rPr lang="fr-FR" altLang="es-ES" sz="2800" b="1" kern="0" dirty="0">
                <a:solidFill>
                  <a:srgbClr val="7030A0"/>
                </a:solidFill>
                <a:latin typeface="+mn-lt"/>
                <a:ea typeface="ＭＳ Ｐゴシック" pitchFamily="34" charset="-128"/>
              </a:rPr>
              <a:t>06 26 17 32 62</a:t>
            </a:r>
          </a:p>
          <a:p>
            <a:pPr algn="ctr" defTabSz="914400" eaLnBrk="1" fontAlgn="auto" hangingPunct="1">
              <a:spcBef>
                <a:spcPts val="0"/>
              </a:spcBef>
              <a:spcAft>
                <a:spcPts val="0"/>
              </a:spcAft>
              <a:defRPr/>
            </a:pPr>
            <a:r>
              <a:rPr lang="fr-FR" altLang="es-ES" sz="2800" b="1" kern="0" dirty="0" err="1">
                <a:solidFill>
                  <a:srgbClr val="7030A0"/>
                </a:solidFill>
                <a:latin typeface="+mn-lt"/>
                <a:ea typeface="ＭＳ Ｐゴシック" pitchFamily="34" charset="-128"/>
              </a:rPr>
              <a:t>s.berthou@sesame.events</a:t>
            </a:r>
            <a:endParaRPr lang="fr-FR" altLang="es-ES" sz="2800" b="1" kern="0" dirty="0">
              <a:solidFill>
                <a:srgbClr val="7030A0"/>
              </a:solidFill>
              <a:latin typeface="+mn-lt"/>
              <a:ea typeface="ＭＳ Ｐゴシック" pitchFamily="34" charset="-128"/>
            </a:endParaRPr>
          </a:p>
          <a:p>
            <a:pPr algn="ctr" defTabSz="914400" eaLnBrk="1" fontAlgn="auto" hangingPunct="1">
              <a:spcBef>
                <a:spcPts val="0"/>
              </a:spcBef>
              <a:spcAft>
                <a:spcPts val="0"/>
              </a:spcAft>
              <a:defRPr/>
            </a:pPr>
            <a:endParaRPr lang="fr-FR" altLang="es-ES" sz="2000" kern="0" dirty="0">
              <a:solidFill>
                <a:schemeClr val="tx2">
                  <a:lumMod val="60000"/>
                  <a:lumOff val="40000"/>
                </a:schemeClr>
              </a:solidFill>
              <a:latin typeface="+mn-lt"/>
              <a:ea typeface="ＭＳ Ｐゴシック" pitchFamily="34" charset="-128"/>
            </a:endParaRPr>
          </a:p>
          <a:p>
            <a:pPr algn="ctr" defTabSz="914400" eaLnBrk="1" fontAlgn="auto" hangingPunct="1">
              <a:spcBef>
                <a:spcPts val="0"/>
              </a:spcBef>
              <a:spcAft>
                <a:spcPts val="0"/>
              </a:spcAft>
              <a:defRPr/>
            </a:pPr>
            <a:endParaRPr lang="fr-FR" altLang="es-ES" sz="2000" kern="0" dirty="0">
              <a:solidFill>
                <a:schemeClr val="tx2">
                  <a:lumMod val="60000"/>
                  <a:lumOff val="40000"/>
                </a:schemeClr>
              </a:solidFill>
              <a:latin typeface="+mn-lt"/>
              <a:ea typeface="ＭＳ Ｐゴシック" pitchFamily="34" charset="-128"/>
            </a:endParaRPr>
          </a:p>
          <a:p>
            <a:pPr algn="ctr" defTabSz="914400" eaLnBrk="1" fontAlgn="auto" hangingPunct="1">
              <a:spcBef>
                <a:spcPts val="0"/>
              </a:spcBef>
              <a:spcAft>
                <a:spcPts val="0"/>
              </a:spcAft>
              <a:defRPr/>
            </a:pPr>
            <a:endParaRPr lang="fr-FR" altLang="es-ES" sz="2000" kern="0" dirty="0">
              <a:solidFill>
                <a:schemeClr val="tx2">
                  <a:lumMod val="60000"/>
                  <a:lumOff val="40000"/>
                </a:schemeClr>
              </a:solidFill>
              <a:latin typeface="+mn-lt"/>
              <a:ea typeface="ＭＳ Ｐゴシック" pitchFamily="34" charset="-128"/>
            </a:endParaRPr>
          </a:p>
          <a:p>
            <a:pPr algn="ctr" defTabSz="914400" eaLnBrk="1" fontAlgn="auto" hangingPunct="1">
              <a:spcBef>
                <a:spcPts val="0"/>
              </a:spcBef>
              <a:spcAft>
                <a:spcPts val="0"/>
              </a:spcAft>
              <a:defRPr/>
            </a:pPr>
            <a:endParaRPr lang="fr-FR" altLang="es-ES" sz="1500" kern="0" dirty="0">
              <a:solidFill>
                <a:srgbClr val="FFFFFF"/>
              </a:solidFill>
              <a:latin typeface="Lucida Sans" pitchFamily="34" charset="0"/>
              <a:ea typeface="ＭＳ Ｐゴシック" pitchFamily="34" charset="-128"/>
            </a:endParaRPr>
          </a:p>
        </p:txBody>
      </p:sp>
      <p:pic>
        <p:nvPicPr>
          <p:cNvPr id="3" name="Image 2">
            <a:extLst>
              <a:ext uri="{FF2B5EF4-FFF2-40B4-BE49-F238E27FC236}">
                <a16:creationId xmlns:a16="http://schemas.microsoft.com/office/drawing/2014/main" id="{9D5C754F-4E94-4B05-AA61-A9953B154305}"/>
              </a:ext>
            </a:extLst>
          </p:cNvPr>
          <p:cNvPicPr>
            <a:picLocks noChangeAspect="1"/>
          </p:cNvPicPr>
          <p:nvPr/>
        </p:nvPicPr>
        <p:blipFill>
          <a:blip r:embed="rId4"/>
          <a:stretch>
            <a:fillRect/>
          </a:stretch>
        </p:blipFill>
        <p:spPr>
          <a:xfrm>
            <a:off x="233481" y="4014218"/>
            <a:ext cx="3443977" cy="2551988"/>
          </a:xfrm>
          <a:prstGeom prst="rect">
            <a:avLst/>
          </a:prstGeom>
        </p:spPr>
      </p:pic>
      <p:pic>
        <p:nvPicPr>
          <p:cNvPr id="4" name="Image 3">
            <a:extLst>
              <a:ext uri="{FF2B5EF4-FFF2-40B4-BE49-F238E27FC236}">
                <a16:creationId xmlns:a16="http://schemas.microsoft.com/office/drawing/2014/main" id="{BE42A970-C6E6-49C7-857D-CBDFCCEE043D}"/>
              </a:ext>
            </a:extLst>
          </p:cNvPr>
          <p:cNvPicPr>
            <a:picLocks noChangeAspect="1"/>
          </p:cNvPicPr>
          <p:nvPr/>
        </p:nvPicPr>
        <p:blipFill>
          <a:blip r:embed="rId5"/>
          <a:stretch>
            <a:fillRect/>
          </a:stretch>
        </p:blipFill>
        <p:spPr>
          <a:xfrm>
            <a:off x="6372200" y="3789040"/>
            <a:ext cx="2197987" cy="27474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4DFF61E-3A53-48A9-AD8B-3B91E8F379DD}"/>
              </a:ext>
            </a:extLst>
          </p:cNvPr>
          <p:cNvPicPr>
            <a:picLocks noChangeAspect="1"/>
          </p:cNvPicPr>
          <p:nvPr/>
        </p:nvPicPr>
        <p:blipFill>
          <a:blip r:embed="rId2"/>
          <a:stretch>
            <a:fillRect/>
          </a:stretch>
        </p:blipFill>
        <p:spPr>
          <a:xfrm>
            <a:off x="6207064" y="3665471"/>
            <a:ext cx="2490534" cy="2414370"/>
          </a:xfrm>
          <a:prstGeom prst="rect">
            <a:avLst/>
          </a:prstGeom>
          <a:ln w="12700">
            <a:solidFill>
              <a:schemeClr val="tx2">
                <a:lumMod val="60000"/>
                <a:lumOff val="40000"/>
              </a:schemeClr>
            </a:solidFill>
          </a:ln>
        </p:spPr>
      </p:pic>
      <p:sp>
        <p:nvSpPr>
          <p:cNvPr id="14" name="Rectangle 13">
            <a:extLst>
              <a:ext uri="{FF2B5EF4-FFF2-40B4-BE49-F238E27FC236}">
                <a16:creationId xmlns:a16="http://schemas.microsoft.com/office/drawing/2014/main" id="{927086FB-2BA2-4DA5-80F8-35C55C182863}"/>
              </a:ext>
            </a:extLst>
          </p:cNvPr>
          <p:cNvSpPr/>
          <p:nvPr/>
        </p:nvSpPr>
        <p:spPr>
          <a:xfrm>
            <a:off x="-2" y="0"/>
            <a:ext cx="9144001" cy="836910"/>
          </a:xfrm>
          <a:prstGeom prst="rect">
            <a:avLst/>
          </a:prstGeom>
          <a:solidFill>
            <a:srgbClr val="7030A0">
              <a:alpha val="1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eaLnBrk="1" fontAlgn="auto" hangingPunct="1">
              <a:spcBef>
                <a:spcPts val="0"/>
              </a:spcBef>
              <a:spcAft>
                <a:spcPts val="0"/>
              </a:spcAft>
              <a:defRPr/>
            </a:pPr>
            <a:r>
              <a:rPr lang="fr-FR" sz="2400" kern="0" dirty="0">
                <a:solidFill>
                  <a:srgbClr val="FFFFFF"/>
                </a:solidFill>
                <a:latin typeface="Century Gothic" charset="0"/>
                <a:ea typeface="ＭＳ Ｐゴシック" charset="0"/>
                <a:cs typeface="ＭＳ Ｐゴシック" charset="0"/>
              </a:rPr>
              <a:t>	</a:t>
            </a:r>
            <a:endParaRPr lang="fr-FR" sz="2400" kern="0" dirty="0">
              <a:solidFill>
                <a:prstClr val="black"/>
              </a:solidFill>
              <a:latin typeface="Century Gothic" pitchFamily="34" charset="0"/>
              <a:ea typeface="Gungsuh" panose="02030600000101010101" pitchFamily="18" charset="-127"/>
              <a:cs typeface="Calibri" panose="020F0502020204030204" pitchFamily="34" charset="0"/>
            </a:endParaRPr>
          </a:p>
        </p:txBody>
      </p:sp>
      <p:sp>
        <p:nvSpPr>
          <p:cNvPr id="65541" name="Rectangle 1">
            <a:extLst>
              <a:ext uri="{FF2B5EF4-FFF2-40B4-BE49-F238E27FC236}">
                <a16:creationId xmlns:a16="http://schemas.microsoft.com/office/drawing/2014/main" id="{CB18551B-10DE-4092-B141-EC87AF75AF7D}"/>
              </a:ext>
            </a:extLst>
          </p:cNvPr>
          <p:cNvSpPr>
            <a:spLocks noChangeArrowheads="1"/>
          </p:cNvSpPr>
          <p:nvPr/>
        </p:nvSpPr>
        <p:spPr bwMode="auto">
          <a:xfrm>
            <a:off x="279839" y="1178956"/>
            <a:ext cx="5760640"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auto" hangingPunct="1">
              <a:spcBef>
                <a:spcPct val="0"/>
              </a:spcBef>
              <a:spcAft>
                <a:spcPts val="0"/>
              </a:spcAft>
              <a:buFontTx/>
              <a:buNone/>
              <a:defRPr/>
            </a:pPr>
            <a:r>
              <a:rPr lang="fr-FR" altLang="fr-FR" sz="2000" b="1" kern="0" dirty="0">
                <a:solidFill>
                  <a:schemeClr val="tx2">
                    <a:lumMod val="60000"/>
                    <a:lumOff val="40000"/>
                  </a:schemeClr>
                </a:solidFill>
                <a:latin typeface="Calibri"/>
                <a:ea typeface="ＭＳ Ｐゴシック" pitchFamily="34" charset="-128"/>
              </a:rPr>
              <a:t>UNE SOLUTION POUR REBONDIR, DES MAINTENANT</a:t>
            </a:r>
          </a:p>
          <a:p>
            <a:pPr algn="ctr" defTabSz="914400" eaLnBrk="1" fontAlgn="auto" hangingPunct="1">
              <a:spcBef>
                <a:spcPct val="0"/>
              </a:spcBef>
              <a:spcAft>
                <a:spcPts val="0"/>
              </a:spcAft>
              <a:buFontTx/>
              <a:buNone/>
              <a:defRPr/>
            </a:pPr>
            <a:r>
              <a:rPr lang="fr-FR" altLang="fr-FR" sz="2000" b="1" kern="0" dirty="0">
                <a:solidFill>
                  <a:schemeClr val="tx2">
                    <a:lumMod val="60000"/>
                    <a:lumOff val="40000"/>
                  </a:schemeClr>
                </a:solidFill>
                <a:latin typeface="Calibri"/>
                <a:ea typeface="ＭＳ Ｐゴシック" pitchFamily="34" charset="-128"/>
              </a:rPr>
              <a:t>MEETING Place  de 10 à 10 000 participants</a:t>
            </a:r>
          </a:p>
          <a:p>
            <a:pPr algn="ctr" defTabSz="914400" eaLnBrk="1" fontAlgn="auto" hangingPunct="1">
              <a:spcBef>
                <a:spcPct val="0"/>
              </a:spcBef>
              <a:spcAft>
                <a:spcPts val="0"/>
              </a:spcAft>
              <a:buFontTx/>
              <a:buNone/>
              <a:defRPr/>
            </a:pPr>
            <a:r>
              <a:rPr lang="fr-FR" altLang="fr-FR" sz="2000" b="1" kern="0" dirty="0">
                <a:solidFill>
                  <a:schemeClr val="tx2">
                    <a:lumMod val="60000"/>
                    <a:lumOff val="40000"/>
                  </a:schemeClr>
                </a:solidFill>
                <a:latin typeface="Calibri"/>
                <a:ea typeface="ＭＳ Ｐゴシック" pitchFamily="34" charset="-128"/>
              </a:rPr>
              <a:t>Communication, Interaction, Innovation</a:t>
            </a:r>
          </a:p>
          <a:p>
            <a:pPr algn="just" defTabSz="914400" eaLnBrk="1" fontAlgn="auto" hangingPunct="1">
              <a:spcBef>
                <a:spcPct val="0"/>
              </a:spcBef>
              <a:spcAft>
                <a:spcPts val="0"/>
              </a:spcAft>
              <a:buFontTx/>
              <a:buNone/>
              <a:defRPr/>
            </a:pPr>
            <a:endParaRPr lang="fr-FR" altLang="fr-FR" sz="2000" b="1" kern="0" dirty="0">
              <a:solidFill>
                <a:schemeClr val="tx2">
                  <a:lumMod val="60000"/>
                  <a:lumOff val="40000"/>
                </a:schemeClr>
              </a:solidFill>
              <a:latin typeface="Calibri"/>
              <a:ea typeface="ＭＳ Ｐゴシック" pitchFamily="34" charset="-128"/>
            </a:endParaRPr>
          </a:p>
          <a:p>
            <a:pPr algn="just">
              <a:spcBef>
                <a:spcPct val="0"/>
              </a:spcBef>
              <a:buNone/>
              <a:defRPr/>
            </a:pPr>
            <a:r>
              <a:rPr lang="fr-FR" altLang="fr-FR" sz="2000" kern="0" dirty="0">
                <a:solidFill>
                  <a:schemeClr val="tx1">
                    <a:lumMod val="75000"/>
                    <a:lumOff val="25000"/>
                  </a:schemeClr>
                </a:solidFill>
                <a:latin typeface="Calibri"/>
                <a:ea typeface="ＭＳ Ｐゴシック" pitchFamily="34" charset="-128"/>
              </a:rPr>
              <a:t>Dans un contexte où les relations sociales en entreprise sont compliquées mais nécessaires, nous vous proposons une solution innovante afin de garder le contact avec vos collaborateurs, vos partenaires, clients et d’organiser une rencontre, une réunion ou un meeting  dès demain, tout en préservant la convivialité  et la santé de chacun. Découvrez MEETING EVENT LIFE, une plateforme en ligne où vous pourrez rassembler virtuellement l’ensemble de vos collaborateurs et/ou de vos participants  afin de répondre à trois attentes : se réunir, échanger à travers une expérience ludique et construire le futur de demain.</a:t>
            </a:r>
            <a:endParaRPr lang="fr-FR" altLang="fr-FR" sz="2000" b="1" kern="0" dirty="0">
              <a:solidFill>
                <a:schemeClr val="tx1">
                  <a:lumMod val="75000"/>
                  <a:lumOff val="25000"/>
                </a:schemeClr>
              </a:solidFill>
              <a:latin typeface="Calibri"/>
              <a:ea typeface="ＭＳ Ｐゴシック" pitchFamily="34" charset="-128"/>
            </a:endParaRPr>
          </a:p>
          <a:p>
            <a:pPr algn="just" defTabSz="914400" eaLnBrk="1" fontAlgn="auto" hangingPunct="1">
              <a:spcBef>
                <a:spcPct val="0"/>
              </a:spcBef>
              <a:spcAft>
                <a:spcPts val="0"/>
              </a:spcAft>
              <a:buFontTx/>
              <a:buNone/>
              <a:defRPr/>
            </a:pPr>
            <a:endParaRPr lang="fr-FR" altLang="fr-FR" sz="2000" b="1" kern="0" dirty="0">
              <a:solidFill>
                <a:schemeClr val="accent1">
                  <a:lumMod val="75000"/>
                </a:schemeClr>
              </a:solidFill>
              <a:latin typeface="Calibri"/>
              <a:ea typeface="ＭＳ Ｐゴシック" pitchFamily="34" charset="-128"/>
            </a:endParaRPr>
          </a:p>
          <a:p>
            <a:pPr algn="just" defTabSz="914400" eaLnBrk="1" fontAlgn="auto" hangingPunct="1">
              <a:spcBef>
                <a:spcPct val="0"/>
              </a:spcBef>
              <a:spcAft>
                <a:spcPts val="0"/>
              </a:spcAft>
              <a:buFontTx/>
              <a:buNone/>
              <a:defRPr/>
            </a:pPr>
            <a:r>
              <a:rPr lang="fr-FR" altLang="fr-FR" sz="2800" kern="0" dirty="0">
                <a:solidFill>
                  <a:srgbClr val="00B050"/>
                </a:solidFill>
                <a:ea typeface="ＭＳ Ｐゴシック" pitchFamily="34" charset="-128"/>
              </a:rPr>
              <a:t> </a:t>
            </a:r>
            <a:endParaRPr lang="fr-FR" altLang="fr-FR" sz="1800" kern="0" dirty="0">
              <a:solidFill>
                <a:srgbClr val="00B050"/>
              </a:solidFill>
              <a:ea typeface="ＭＳ Ｐゴシック" pitchFamily="34" charset="-128"/>
            </a:endParaRPr>
          </a:p>
          <a:p>
            <a:pPr algn="ctr" defTabSz="914400" eaLnBrk="1" fontAlgn="auto" hangingPunct="1">
              <a:spcBef>
                <a:spcPct val="0"/>
              </a:spcBef>
              <a:spcAft>
                <a:spcPts val="0"/>
              </a:spcAft>
              <a:buFontTx/>
              <a:buNone/>
              <a:defRPr/>
            </a:pPr>
            <a:endParaRPr lang="fr-FR" altLang="fr-FR" sz="1800" kern="0" dirty="0">
              <a:solidFill>
                <a:srgbClr val="00B050"/>
              </a:solidFill>
              <a:ea typeface="ＭＳ Ｐゴシック" pitchFamily="34" charset="-128"/>
            </a:endParaRPr>
          </a:p>
          <a:p>
            <a:pPr defTabSz="914400" eaLnBrk="1" fontAlgn="auto" hangingPunct="1">
              <a:spcBef>
                <a:spcPct val="0"/>
              </a:spcBef>
              <a:spcAft>
                <a:spcPts val="0"/>
              </a:spcAft>
              <a:buFontTx/>
              <a:buNone/>
              <a:defRPr/>
            </a:pPr>
            <a:r>
              <a:rPr lang="fr-FR" altLang="fr-FR" sz="1800" kern="0" dirty="0">
                <a:solidFill>
                  <a:schemeClr val="bg1"/>
                </a:solidFill>
                <a:ea typeface="ＭＳ Ｐゴシック" pitchFamily="34" charset="-128"/>
              </a:rPr>
              <a:t> </a:t>
            </a:r>
          </a:p>
        </p:txBody>
      </p:sp>
      <p:sp>
        <p:nvSpPr>
          <p:cNvPr id="62473" name="Text Box 4">
            <a:extLst>
              <a:ext uri="{FF2B5EF4-FFF2-40B4-BE49-F238E27FC236}">
                <a16:creationId xmlns:a16="http://schemas.microsoft.com/office/drawing/2014/main" id="{5C609E3C-2405-41FA-9704-8D82CE10C703}"/>
              </a:ext>
            </a:extLst>
          </p:cNvPr>
          <p:cNvSpPr txBox="1">
            <a:spLocks noChangeArrowheads="1"/>
          </p:cNvSpPr>
          <p:nvPr/>
        </p:nvSpPr>
        <p:spPr bwMode="auto">
          <a:xfrm>
            <a:off x="-50494" y="105575"/>
            <a:ext cx="9244988" cy="1073381"/>
          </a:xfrm>
          <a:prstGeom prst="rect">
            <a:avLst/>
          </a:prstGeom>
          <a:noFill/>
          <a:ln>
            <a:noFill/>
          </a:ln>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a:t>
            </a:r>
          </a:p>
          <a:p>
            <a:pPr eaLnBrk="1" hangingPunct="1">
              <a:spcBef>
                <a:spcPct val="0"/>
              </a:spcBef>
              <a:buFontTx/>
              <a:buNone/>
            </a:pPr>
            <a:endParaRPr lang="fr-FR" altLang="fr-FR" sz="2800" dirty="0">
              <a:solidFill>
                <a:schemeClr val="bg1"/>
              </a:solidFill>
              <a:latin typeface="Calibri Light" panose="020F0302020204030204" pitchFamily="34" charset="0"/>
            </a:endParaRPr>
          </a:p>
        </p:txBody>
      </p:sp>
      <p:pic>
        <p:nvPicPr>
          <p:cNvPr id="3" name="Image 2">
            <a:extLst>
              <a:ext uri="{FF2B5EF4-FFF2-40B4-BE49-F238E27FC236}">
                <a16:creationId xmlns:a16="http://schemas.microsoft.com/office/drawing/2014/main" id="{99B8F89D-9AC0-4F19-A818-87417B9577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7064" y="1073381"/>
            <a:ext cx="2490534" cy="2355619"/>
          </a:xfrm>
          <a:prstGeom prst="rect">
            <a:avLst/>
          </a:prstGeom>
          <a:ln w="12700">
            <a:solidFill>
              <a:schemeClr val="tx2">
                <a:lumMod val="60000"/>
                <a:lumOff val="40000"/>
              </a:schemeClr>
            </a:solidFill>
          </a:ln>
        </p:spPr>
      </p:pic>
      <p:pic>
        <p:nvPicPr>
          <p:cNvPr id="9" name="Image 8">
            <a:extLst>
              <a:ext uri="{FF2B5EF4-FFF2-40B4-BE49-F238E27FC236}">
                <a16:creationId xmlns:a16="http://schemas.microsoft.com/office/drawing/2014/main" id="{4055142B-D1D0-4A34-9F88-8F7B18720F51}"/>
              </a:ext>
            </a:extLst>
          </p:cNvPr>
          <p:cNvPicPr>
            <a:picLocks noChangeAspect="1"/>
          </p:cNvPicPr>
          <p:nvPr/>
        </p:nvPicPr>
        <p:blipFill>
          <a:blip r:embed="rId4"/>
          <a:stretch>
            <a:fillRect/>
          </a:stretch>
        </p:blipFill>
        <p:spPr>
          <a:xfrm>
            <a:off x="8117181" y="122536"/>
            <a:ext cx="882135" cy="6536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3C860D4C-5E55-4280-BD59-B0AE4DD1A501}"/>
              </a:ext>
            </a:extLst>
          </p:cNvPr>
          <p:cNvSpPr>
            <a:spLocks noChangeArrowheads="1"/>
          </p:cNvSpPr>
          <p:nvPr/>
        </p:nvSpPr>
        <p:spPr bwMode="auto">
          <a:xfrm>
            <a:off x="0" y="17463"/>
            <a:ext cx="9144000" cy="818838"/>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65541" name="Rectangle 1">
            <a:extLst>
              <a:ext uri="{FF2B5EF4-FFF2-40B4-BE49-F238E27FC236}">
                <a16:creationId xmlns:a16="http://schemas.microsoft.com/office/drawing/2014/main" id="{CB18551B-10DE-4092-B141-EC87AF75AF7D}"/>
              </a:ext>
            </a:extLst>
          </p:cNvPr>
          <p:cNvSpPr>
            <a:spLocks noChangeArrowheads="1"/>
          </p:cNvSpPr>
          <p:nvPr/>
        </p:nvSpPr>
        <p:spPr bwMode="auto">
          <a:xfrm>
            <a:off x="712788" y="2964507"/>
            <a:ext cx="8207375"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auto" hangingPunct="1">
              <a:spcBef>
                <a:spcPct val="0"/>
              </a:spcBef>
              <a:spcAft>
                <a:spcPts val="0"/>
              </a:spcAft>
              <a:buFontTx/>
              <a:buNone/>
              <a:defRPr/>
            </a:pPr>
            <a:endParaRPr lang="fr-FR" altLang="fr-FR" sz="1600" b="1" kern="0" dirty="0">
              <a:solidFill>
                <a:schemeClr val="accent1">
                  <a:lumMod val="75000"/>
                </a:schemeClr>
              </a:solidFill>
              <a:latin typeface="Calibri"/>
              <a:ea typeface="ＭＳ Ｐゴシック" pitchFamily="34" charset="-128"/>
            </a:endParaRPr>
          </a:p>
          <a:p>
            <a:pPr algn="ctr" defTabSz="914400" eaLnBrk="1" fontAlgn="auto" hangingPunct="1">
              <a:spcBef>
                <a:spcPct val="0"/>
              </a:spcBef>
              <a:spcAft>
                <a:spcPts val="0"/>
              </a:spcAft>
              <a:buFontTx/>
              <a:buNone/>
              <a:defRPr/>
            </a:pPr>
            <a:r>
              <a:rPr lang="fr-FR" altLang="fr-FR" sz="2000" b="1" kern="0" dirty="0">
                <a:solidFill>
                  <a:schemeClr val="tx2">
                    <a:lumMod val="60000"/>
                    <a:lumOff val="40000"/>
                  </a:schemeClr>
                </a:solidFill>
                <a:latin typeface="Calibri"/>
                <a:ea typeface="ＭＳ Ｐゴシック" pitchFamily="34" charset="-128"/>
              </a:rPr>
              <a:t>Nous vous invitons  dans votre Team Suite, un espace de collaboration immersif qui permet à votre équipe de se réunir, de se sentir ensemble</a:t>
            </a:r>
          </a:p>
          <a:p>
            <a:pPr algn="ctr" defTabSz="914400" eaLnBrk="1" fontAlgn="auto" hangingPunct="1">
              <a:spcBef>
                <a:spcPct val="0"/>
              </a:spcBef>
              <a:spcAft>
                <a:spcPts val="0"/>
              </a:spcAft>
              <a:buFontTx/>
              <a:buNone/>
              <a:defRPr/>
            </a:pPr>
            <a:r>
              <a:rPr lang="fr-FR" altLang="fr-FR" sz="2000" b="1" kern="0" dirty="0">
                <a:solidFill>
                  <a:schemeClr val="tx2">
                    <a:lumMod val="60000"/>
                    <a:lumOff val="40000"/>
                  </a:schemeClr>
                </a:solidFill>
                <a:latin typeface="Calibri"/>
                <a:ea typeface="ＭＳ Ｐゴシック" pitchFamily="34" charset="-128"/>
              </a:rPr>
              <a:t> et de travailler  en mode collaboratif.</a:t>
            </a:r>
          </a:p>
          <a:p>
            <a:pPr algn="ct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 </a:t>
            </a:r>
          </a:p>
          <a:p>
            <a:pP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1. Téléchargez et installez l'application: Windows ou Mac</a:t>
            </a:r>
          </a:p>
          <a:p>
            <a:pP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2. S'inscrire – Tutoriel pour créer votre Avatar</a:t>
            </a:r>
          </a:p>
          <a:p>
            <a:pP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3. Félicitations, vous y êtes! - Utilisez le "</a:t>
            </a:r>
            <a:r>
              <a:rPr lang="fr-FR" altLang="fr-FR" sz="1800" kern="0" dirty="0" err="1">
                <a:solidFill>
                  <a:schemeClr val="tx1">
                    <a:lumMod val="75000"/>
                    <a:lumOff val="25000"/>
                  </a:schemeClr>
                </a:solidFill>
                <a:latin typeface="Calibri"/>
                <a:ea typeface="ＭＳ Ｐゴシック" pitchFamily="34" charset="-128"/>
              </a:rPr>
              <a:t>Go-To</a:t>
            </a:r>
            <a:r>
              <a:rPr lang="fr-FR" altLang="fr-FR" sz="1800" kern="0" dirty="0">
                <a:solidFill>
                  <a:schemeClr val="tx1">
                    <a:lumMod val="75000"/>
                    <a:lumOff val="25000"/>
                  </a:schemeClr>
                </a:solidFill>
                <a:latin typeface="Calibri"/>
                <a:ea typeface="ＭＳ Ｐゴシック" pitchFamily="34" charset="-128"/>
              </a:rPr>
              <a:t>"</a:t>
            </a:r>
          </a:p>
          <a:p>
            <a:pP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4. Menu et accédez à "</a:t>
            </a:r>
            <a:r>
              <a:rPr lang="fr-FR" altLang="fr-FR" sz="1800" kern="0" dirty="0" err="1">
                <a:solidFill>
                  <a:schemeClr val="tx1">
                    <a:lumMod val="75000"/>
                    <a:lumOff val="25000"/>
                  </a:schemeClr>
                </a:solidFill>
                <a:latin typeface="Calibri"/>
                <a:ea typeface="ＭＳ Ｐゴシック" pitchFamily="34" charset="-128"/>
              </a:rPr>
              <a:t>Private</a:t>
            </a:r>
            <a:r>
              <a:rPr lang="fr-FR" altLang="fr-FR" sz="1800" kern="0" dirty="0">
                <a:solidFill>
                  <a:schemeClr val="tx1">
                    <a:lumMod val="75000"/>
                    <a:lumOff val="25000"/>
                  </a:schemeClr>
                </a:solidFill>
                <a:latin typeface="Calibri"/>
                <a:ea typeface="ＭＳ Ｐゴシック" pitchFamily="34" charset="-128"/>
              </a:rPr>
              <a:t> Team Suite"</a:t>
            </a:r>
          </a:p>
          <a:p>
            <a:pP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	Mot de passe: …… </a:t>
            </a:r>
          </a:p>
          <a:p>
            <a:pPr defTabSz="914400" eaLnBrk="1" fontAlgn="auto" hangingPunct="1">
              <a:spcBef>
                <a:spcPct val="0"/>
              </a:spcBef>
              <a:spcAft>
                <a:spcPts val="0"/>
              </a:spcAft>
              <a:buFontTx/>
              <a:buNone/>
              <a:defRPr/>
            </a:pPr>
            <a:r>
              <a:rPr lang="fr-FR" altLang="fr-FR" sz="1800" kern="0" dirty="0">
                <a:solidFill>
                  <a:schemeClr val="tx1">
                    <a:lumMod val="75000"/>
                    <a:lumOff val="25000"/>
                  </a:schemeClr>
                </a:solidFill>
                <a:latin typeface="Calibri"/>
                <a:ea typeface="ＭＳ Ｐゴシック" pitchFamily="34" charset="-128"/>
              </a:rPr>
              <a:t>Ensuite, vous  utiliserez le menu "</a:t>
            </a:r>
            <a:r>
              <a:rPr lang="fr-FR" altLang="fr-FR" sz="1800" kern="0" dirty="0" err="1">
                <a:solidFill>
                  <a:schemeClr val="tx1">
                    <a:lumMod val="75000"/>
                    <a:lumOff val="25000"/>
                  </a:schemeClr>
                </a:solidFill>
                <a:latin typeface="Calibri"/>
                <a:ea typeface="ＭＳ Ｐゴシック" pitchFamily="34" charset="-128"/>
              </a:rPr>
              <a:t>Go-To</a:t>
            </a:r>
            <a:r>
              <a:rPr lang="fr-FR" altLang="fr-FR" sz="1800" kern="0" dirty="0">
                <a:solidFill>
                  <a:schemeClr val="tx1">
                    <a:lumMod val="75000"/>
                    <a:lumOff val="25000"/>
                  </a:schemeClr>
                </a:solidFill>
                <a:latin typeface="Calibri"/>
                <a:ea typeface="ＭＳ Ｐゴシック" pitchFamily="34" charset="-128"/>
              </a:rPr>
              <a:t>" en haut à gauche, cliquer sur "</a:t>
            </a:r>
            <a:r>
              <a:rPr lang="fr-FR" altLang="fr-FR" sz="1800" kern="0" dirty="0" err="1">
                <a:solidFill>
                  <a:schemeClr val="tx1">
                    <a:lumMod val="75000"/>
                    <a:lumOff val="25000"/>
                  </a:schemeClr>
                </a:solidFill>
                <a:latin typeface="Calibri"/>
                <a:ea typeface="ＭＳ Ｐゴシック" pitchFamily="34" charset="-128"/>
              </a:rPr>
              <a:t>Private</a:t>
            </a:r>
            <a:r>
              <a:rPr lang="fr-FR" altLang="fr-FR" sz="1800" kern="0" dirty="0">
                <a:solidFill>
                  <a:schemeClr val="tx1">
                    <a:lumMod val="75000"/>
                    <a:lumOff val="25000"/>
                  </a:schemeClr>
                </a:solidFill>
                <a:latin typeface="Calibri"/>
                <a:ea typeface="ＭＳ Ｐゴシック" pitchFamily="34" charset="-128"/>
              </a:rPr>
              <a:t> Team Suite" et saisissez votre mot de passe.</a:t>
            </a:r>
          </a:p>
          <a:p>
            <a:pPr algn="ctr" defTabSz="914400" eaLnBrk="1" fontAlgn="auto" hangingPunct="1">
              <a:spcBef>
                <a:spcPct val="0"/>
              </a:spcBef>
              <a:spcAft>
                <a:spcPts val="0"/>
              </a:spcAft>
              <a:buFontTx/>
              <a:buNone/>
              <a:defRPr/>
            </a:pPr>
            <a:endParaRPr lang="fr-FR" altLang="fr-FR" sz="1800" kern="0" dirty="0">
              <a:solidFill>
                <a:schemeClr val="tx1">
                  <a:lumMod val="75000"/>
                  <a:lumOff val="25000"/>
                </a:schemeClr>
              </a:solidFill>
              <a:latin typeface="Calibri"/>
              <a:ea typeface="ＭＳ Ｐゴシック" pitchFamily="34" charset="-128"/>
            </a:endParaRPr>
          </a:p>
          <a:p>
            <a:pPr algn="ctr" defTabSz="914400" eaLnBrk="1" fontAlgn="auto" hangingPunct="1">
              <a:spcBef>
                <a:spcPct val="0"/>
              </a:spcBef>
              <a:spcAft>
                <a:spcPts val="0"/>
              </a:spcAft>
              <a:buFontTx/>
              <a:buNone/>
              <a:defRPr/>
            </a:pPr>
            <a:r>
              <a:rPr lang="fr-FR" altLang="fr-FR" sz="1600" b="1" kern="0" dirty="0">
                <a:solidFill>
                  <a:schemeClr val="tx1">
                    <a:lumMod val="75000"/>
                    <a:lumOff val="25000"/>
                  </a:schemeClr>
                </a:solidFill>
                <a:latin typeface="Calibri"/>
                <a:ea typeface="ＭＳ Ｐゴシック" pitchFamily="34" charset="-128"/>
              </a:rPr>
              <a:t> </a:t>
            </a:r>
            <a:endParaRPr lang="fr-FR" altLang="fr-FR" sz="2000" b="1" kern="0" dirty="0">
              <a:solidFill>
                <a:schemeClr val="tx1">
                  <a:lumMod val="75000"/>
                  <a:lumOff val="25000"/>
                </a:schemeClr>
              </a:solidFill>
              <a:latin typeface="Calibri"/>
              <a:ea typeface="ＭＳ Ｐゴシック" pitchFamily="34" charset="-128"/>
            </a:endParaRPr>
          </a:p>
          <a:p>
            <a:pPr algn="ctr" defTabSz="914400" eaLnBrk="1" fontAlgn="auto" hangingPunct="1">
              <a:spcBef>
                <a:spcPct val="0"/>
              </a:spcBef>
              <a:spcAft>
                <a:spcPts val="0"/>
              </a:spcAft>
              <a:buFontTx/>
              <a:buNone/>
              <a:defRPr/>
            </a:pPr>
            <a:endParaRPr lang="fr-FR" altLang="fr-FR" sz="2000" b="1" kern="0" dirty="0">
              <a:solidFill>
                <a:schemeClr val="accent1">
                  <a:lumMod val="75000"/>
                </a:schemeClr>
              </a:solidFill>
              <a:latin typeface="Calibri"/>
              <a:ea typeface="ＭＳ Ｐゴシック" pitchFamily="34" charset="-128"/>
            </a:endParaRPr>
          </a:p>
          <a:p>
            <a:pPr defTabSz="914400" eaLnBrk="1" fontAlgn="auto" hangingPunct="1">
              <a:spcBef>
                <a:spcPct val="0"/>
              </a:spcBef>
              <a:spcAft>
                <a:spcPts val="0"/>
              </a:spcAft>
              <a:buFontTx/>
              <a:buNone/>
              <a:defRPr/>
            </a:pPr>
            <a:r>
              <a:rPr lang="fr-FR" altLang="fr-FR" sz="2800" b="1" kern="0" dirty="0">
                <a:solidFill>
                  <a:srgbClr val="00B050"/>
                </a:solidFill>
                <a:ea typeface="ＭＳ Ｐゴシック" pitchFamily="34" charset="-128"/>
              </a:rPr>
              <a:t> </a:t>
            </a:r>
            <a:endParaRPr lang="fr-FR" altLang="fr-FR" sz="1800" b="1" kern="0" dirty="0">
              <a:solidFill>
                <a:srgbClr val="00B050"/>
              </a:solidFill>
              <a:ea typeface="ＭＳ Ｐゴシック" pitchFamily="34" charset="-128"/>
            </a:endParaRPr>
          </a:p>
          <a:p>
            <a:pPr algn="ctr" defTabSz="914400" eaLnBrk="1" fontAlgn="auto" hangingPunct="1">
              <a:spcBef>
                <a:spcPct val="0"/>
              </a:spcBef>
              <a:spcAft>
                <a:spcPts val="0"/>
              </a:spcAft>
              <a:buFontTx/>
              <a:buNone/>
              <a:defRPr/>
            </a:pPr>
            <a:endParaRPr lang="fr-FR" altLang="fr-FR" sz="1800" kern="0" dirty="0">
              <a:solidFill>
                <a:srgbClr val="00B050"/>
              </a:solidFill>
              <a:ea typeface="ＭＳ Ｐゴシック" pitchFamily="34" charset="-128"/>
            </a:endParaRPr>
          </a:p>
          <a:p>
            <a:pPr defTabSz="914400" eaLnBrk="1" fontAlgn="auto" hangingPunct="1">
              <a:spcBef>
                <a:spcPct val="0"/>
              </a:spcBef>
              <a:spcAft>
                <a:spcPts val="0"/>
              </a:spcAft>
              <a:buFontTx/>
              <a:buNone/>
              <a:defRPr/>
            </a:pPr>
            <a:r>
              <a:rPr lang="fr-FR" altLang="fr-FR" sz="1800" kern="0" dirty="0">
                <a:solidFill>
                  <a:schemeClr val="bg1"/>
                </a:solidFill>
                <a:ea typeface="ＭＳ Ｐゴシック" pitchFamily="34" charset="-128"/>
              </a:rPr>
              <a:t> </a:t>
            </a:r>
          </a:p>
        </p:txBody>
      </p:sp>
      <p:sp>
        <p:nvSpPr>
          <p:cNvPr id="62473" name="Text Box 4">
            <a:extLst>
              <a:ext uri="{FF2B5EF4-FFF2-40B4-BE49-F238E27FC236}">
                <a16:creationId xmlns:a16="http://schemas.microsoft.com/office/drawing/2014/main" id="{5C609E3C-2405-41FA-9704-8D82CE10C703}"/>
              </a:ext>
            </a:extLst>
          </p:cNvPr>
          <p:cNvSpPr txBox="1">
            <a:spLocks noChangeArrowheads="1"/>
          </p:cNvSpPr>
          <p:nvPr/>
        </p:nvSpPr>
        <p:spPr bwMode="auto">
          <a:xfrm>
            <a:off x="323528" y="260039"/>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  : LOGIN EXEMPLE</a:t>
            </a:r>
          </a:p>
          <a:p>
            <a:pPr eaLnBrk="1" hangingPunct="1">
              <a:spcBef>
                <a:spcPct val="0"/>
              </a:spcBef>
              <a:buFontTx/>
              <a:buNone/>
            </a:pPr>
            <a:endParaRPr lang="fr-FR" altLang="fr-FR" sz="2800" dirty="0">
              <a:solidFill>
                <a:schemeClr val="bg1"/>
              </a:solidFill>
              <a:latin typeface="Calibri Light" panose="020F0302020204030204" pitchFamily="34" charset="0"/>
            </a:endParaRPr>
          </a:p>
        </p:txBody>
      </p:sp>
      <p:pic>
        <p:nvPicPr>
          <p:cNvPr id="2" name="Image 1">
            <a:extLst>
              <a:ext uri="{FF2B5EF4-FFF2-40B4-BE49-F238E27FC236}">
                <a16:creationId xmlns:a16="http://schemas.microsoft.com/office/drawing/2014/main" id="{2A3309C5-11AF-4284-90ED-5E2D19DF79DD}"/>
              </a:ext>
            </a:extLst>
          </p:cNvPr>
          <p:cNvPicPr>
            <a:picLocks noChangeAspect="1"/>
          </p:cNvPicPr>
          <p:nvPr/>
        </p:nvPicPr>
        <p:blipFill rotWithShape="1">
          <a:blip r:embed="rId2"/>
          <a:srcRect t="18908" b="12689"/>
          <a:stretch/>
        </p:blipFill>
        <p:spPr>
          <a:xfrm>
            <a:off x="107504" y="912091"/>
            <a:ext cx="9144000" cy="2101511"/>
          </a:xfrm>
          <a:prstGeom prst="rect">
            <a:avLst/>
          </a:prstGeom>
          <a:ln w="12700">
            <a:solidFill>
              <a:schemeClr val="tx2">
                <a:lumMod val="60000"/>
                <a:lumOff val="40000"/>
              </a:schemeClr>
            </a:solidFill>
          </a:ln>
        </p:spPr>
      </p:pic>
      <p:pic>
        <p:nvPicPr>
          <p:cNvPr id="8" name="Image 7">
            <a:extLst>
              <a:ext uri="{FF2B5EF4-FFF2-40B4-BE49-F238E27FC236}">
                <a16:creationId xmlns:a16="http://schemas.microsoft.com/office/drawing/2014/main" id="{84402775-4542-4D1D-A0F1-3B9AFB528AF6}"/>
              </a:ext>
            </a:extLst>
          </p:cNvPr>
          <p:cNvPicPr>
            <a:picLocks noChangeAspect="1"/>
          </p:cNvPicPr>
          <p:nvPr/>
        </p:nvPicPr>
        <p:blipFill>
          <a:blip r:embed="rId3"/>
          <a:stretch>
            <a:fillRect/>
          </a:stretch>
        </p:blipFill>
        <p:spPr>
          <a:xfrm>
            <a:off x="8117181" y="122536"/>
            <a:ext cx="882135" cy="653662"/>
          </a:xfrm>
          <a:prstGeom prst="rect">
            <a:avLst/>
          </a:prstGeom>
        </p:spPr>
      </p:pic>
    </p:spTree>
    <p:extLst>
      <p:ext uri="{BB962C8B-B14F-4D97-AF65-F5344CB8AC3E}">
        <p14:creationId xmlns:p14="http://schemas.microsoft.com/office/powerpoint/2010/main" val="73768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1" y="0"/>
            <a:ext cx="9144000" cy="1013912"/>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 : DEPLACEMENT</a:t>
            </a:r>
          </a:p>
        </p:txBody>
      </p:sp>
      <p:pic>
        <p:nvPicPr>
          <p:cNvPr id="2" name="Image 1">
            <a:extLst>
              <a:ext uri="{FF2B5EF4-FFF2-40B4-BE49-F238E27FC236}">
                <a16:creationId xmlns:a16="http://schemas.microsoft.com/office/drawing/2014/main" id="{B0E9D37E-A123-457C-9498-42CC9DF1DFDC}"/>
              </a:ext>
            </a:extLst>
          </p:cNvPr>
          <p:cNvPicPr>
            <a:picLocks noChangeAspect="1"/>
          </p:cNvPicPr>
          <p:nvPr/>
        </p:nvPicPr>
        <p:blipFill>
          <a:blip r:embed="rId2"/>
          <a:stretch>
            <a:fillRect/>
          </a:stretch>
        </p:blipFill>
        <p:spPr>
          <a:xfrm>
            <a:off x="3727828" y="4077072"/>
            <a:ext cx="2068307" cy="2167309"/>
          </a:xfrm>
          <a:prstGeom prst="rect">
            <a:avLst/>
          </a:prstGeom>
          <a:ln w="12700">
            <a:solidFill>
              <a:schemeClr val="tx2">
                <a:lumMod val="60000"/>
                <a:lumOff val="40000"/>
              </a:schemeClr>
            </a:solidFill>
          </a:ln>
        </p:spPr>
      </p:pic>
      <p:pic>
        <p:nvPicPr>
          <p:cNvPr id="7" name="Image 6">
            <a:extLst>
              <a:ext uri="{FF2B5EF4-FFF2-40B4-BE49-F238E27FC236}">
                <a16:creationId xmlns:a16="http://schemas.microsoft.com/office/drawing/2014/main" id="{E9630E87-1A5E-4511-BBED-AF1A902E6BBD}"/>
              </a:ext>
            </a:extLst>
          </p:cNvPr>
          <p:cNvPicPr>
            <a:picLocks noChangeAspect="1"/>
          </p:cNvPicPr>
          <p:nvPr/>
        </p:nvPicPr>
        <p:blipFill rotWithShape="1">
          <a:blip r:embed="rId3"/>
          <a:srcRect l="5383" t="1592" r="1385" b="7978"/>
          <a:stretch/>
        </p:blipFill>
        <p:spPr>
          <a:xfrm>
            <a:off x="683569" y="1142999"/>
            <a:ext cx="7792541" cy="2618417"/>
          </a:xfrm>
          <a:prstGeom prst="rect">
            <a:avLst/>
          </a:prstGeom>
          <a:ln w="12700">
            <a:solidFill>
              <a:schemeClr val="tx2">
                <a:lumMod val="60000"/>
                <a:lumOff val="40000"/>
              </a:schemeClr>
            </a:solidFill>
          </a:ln>
        </p:spPr>
      </p:pic>
      <p:pic>
        <p:nvPicPr>
          <p:cNvPr id="8" name="Image 7">
            <a:extLst>
              <a:ext uri="{FF2B5EF4-FFF2-40B4-BE49-F238E27FC236}">
                <a16:creationId xmlns:a16="http://schemas.microsoft.com/office/drawing/2014/main" id="{D9673601-8AEC-42EB-AFB0-4051A2EA8521}"/>
              </a:ext>
            </a:extLst>
          </p:cNvPr>
          <p:cNvPicPr>
            <a:picLocks noChangeAspect="1"/>
          </p:cNvPicPr>
          <p:nvPr/>
        </p:nvPicPr>
        <p:blipFill rotWithShape="1">
          <a:blip r:embed="rId4"/>
          <a:srcRect l="6466" t="4877" r="5165" b="9325"/>
          <a:stretch/>
        </p:blipFill>
        <p:spPr>
          <a:xfrm>
            <a:off x="699524" y="4077072"/>
            <a:ext cx="2232248" cy="2167309"/>
          </a:xfrm>
          <a:prstGeom prst="rect">
            <a:avLst/>
          </a:prstGeom>
          <a:ln w="12700">
            <a:solidFill>
              <a:schemeClr val="tx2">
                <a:lumMod val="60000"/>
                <a:lumOff val="40000"/>
              </a:schemeClr>
            </a:solidFill>
          </a:ln>
        </p:spPr>
      </p:pic>
      <p:pic>
        <p:nvPicPr>
          <p:cNvPr id="10" name="Image 9">
            <a:extLst>
              <a:ext uri="{FF2B5EF4-FFF2-40B4-BE49-F238E27FC236}">
                <a16:creationId xmlns:a16="http://schemas.microsoft.com/office/drawing/2014/main" id="{952F319E-DA11-464D-B8DD-BF853FA8FF5A}"/>
              </a:ext>
            </a:extLst>
          </p:cNvPr>
          <p:cNvPicPr>
            <a:picLocks noChangeAspect="1"/>
          </p:cNvPicPr>
          <p:nvPr/>
        </p:nvPicPr>
        <p:blipFill>
          <a:blip r:embed="rId5"/>
          <a:stretch>
            <a:fillRect/>
          </a:stretch>
        </p:blipFill>
        <p:spPr>
          <a:xfrm>
            <a:off x="8028384" y="221948"/>
            <a:ext cx="882135" cy="653662"/>
          </a:xfrm>
          <a:prstGeom prst="rect">
            <a:avLst/>
          </a:prstGeom>
        </p:spPr>
      </p:pic>
      <p:sp>
        <p:nvSpPr>
          <p:cNvPr id="4" name="ZoneTexte 3">
            <a:extLst>
              <a:ext uri="{FF2B5EF4-FFF2-40B4-BE49-F238E27FC236}">
                <a16:creationId xmlns:a16="http://schemas.microsoft.com/office/drawing/2014/main" id="{58DCA429-FB52-4123-A62E-CD2EA355B961}"/>
              </a:ext>
            </a:extLst>
          </p:cNvPr>
          <p:cNvSpPr txBox="1"/>
          <p:nvPr/>
        </p:nvSpPr>
        <p:spPr>
          <a:xfrm>
            <a:off x="5940152" y="4509120"/>
            <a:ext cx="3203848" cy="1200329"/>
          </a:xfrm>
          <a:prstGeom prst="rect">
            <a:avLst/>
          </a:prstGeom>
          <a:noFill/>
        </p:spPr>
        <p:txBody>
          <a:bodyPr wrap="square" rtlCol="0">
            <a:spAutoFit/>
          </a:bodyPr>
          <a:lstStyle/>
          <a:p>
            <a:r>
              <a:rPr lang="fr-FR" dirty="0"/>
              <a:t>La fonction «  Go to » permet de se rendre directement au lieu sélectionné ou de rencontrer la personne sélectionnée</a:t>
            </a:r>
          </a:p>
        </p:txBody>
      </p:sp>
    </p:spTree>
    <p:extLst>
      <p:ext uri="{BB962C8B-B14F-4D97-AF65-F5344CB8AC3E}">
        <p14:creationId xmlns:p14="http://schemas.microsoft.com/office/powerpoint/2010/main" val="370507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3C860D4C-5E55-4280-BD59-B0AE4DD1A501}"/>
              </a:ext>
            </a:extLst>
          </p:cNvPr>
          <p:cNvSpPr>
            <a:spLocks noChangeArrowheads="1"/>
          </p:cNvSpPr>
          <p:nvPr/>
        </p:nvSpPr>
        <p:spPr bwMode="auto">
          <a:xfrm>
            <a:off x="0" y="17463"/>
            <a:ext cx="9144000" cy="819447"/>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14" name="Rectangle 13">
            <a:extLst>
              <a:ext uri="{FF2B5EF4-FFF2-40B4-BE49-F238E27FC236}">
                <a16:creationId xmlns:a16="http://schemas.microsoft.com/office/drawing/2014/main" id="{927086FB-2BA2-4DA5-80F8-35C55C182863}"/>
              </a:ext>
            </a:extLst>
          </p:cNvPr>
          <p:cNvSpPr/>
          <p:nvPr/>
        </p:nvSpPr>
        <p:spPr>
          <a:xfrm>
            <a:off x="0" y="775351"/>
            <a:ext cx="9144000" cy="1143000"/>
          </a:xfrm>
          <a:prstGeom prst="rect">
            <a:avLst/>
          </a:prstGeom>
          <a:solidFill>
            <a:srgbClr val="000000">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eaLnBrk="1" fontAlgn="auto" hangingPunct="1">
              <a:spcBef>
                <a:spcPts val="0"/>
              </a:spcBef>
              <a:spcAft>
                <a:spcPts val="0"/>
              </a:spcAft>
              <a:defRPr/>
            </a:pPr>
            <a:r>
              <a:rPr lang="fr-FR" sz="2400" kern="0" dirty="0">
                <a:solidFill>
                  <a:srgbClr val="FFFFFF"/>
                </a:solidFill>
                <a:latin typeface="Century Gothic" charset="0"/>
                <a:ea typeface="ＭＳ Ｐゴシック" charset="0"/>
                <a:cs typeface="ＭＳ Ｐゴシック" charset="0"/>
              </a:rPr>
              <a:t>	</a:t>
            </a:r>
            <a:r>
              <a:rPr lang="fr-FR" sz="2400" kern="0" dirty="0">
                <a:solidFill>
                  <a:prstClr val="black"/>
                </a:solidFill>
                <a:latin typeface="Century Gothic" pitchFamily="34" charset="0"/>
                <a:ea typeface="Gungsuh" panose="02030600000101010101" pitchFamily="18" charset="-127"/>
                <a:cs typeface="Calibri" panose="020F0502020204030204" pitchFamily="34" charset="0"/>
              </a:rPr>
              <a:t>LES BALISES </a:t>
            </a:r>
          </a:p>
        </p:txBody>
      </p:sp>
      <p:sp>
        <p:nvSpPr>
          <p:cNvPr id="65541" name="Rectangle 1">
            <a:extLst>
              <a:ext uri="{FF2B5EF4-FFF2-40B4-BE49-F238E27FC236}">
                <a16:creationId xmlns:a16="http://schemas.microsoft.com/office/drawing/2014/main" id="{CB18551B-10DE-4092-B141-EC87AF75AF7D}"/>
              </a:ext>
            </a:extLst>
          </p:cNvPr>
          <p:cNvSpPr>
            <a:spLocks noChangeArrowheads="1"/>
          </p:cNvSpPr>
          <p:nvPr/>
        </p:nvSpPr>
        <p:spPr bwMode="auto">
          <a:xfrm>
            <a:off x="685800" y="1414462"/>
            <a:ext cx="820737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auto" hangingPunct="1">
              <a:spcBef>
                <a:spcPct val="0"/>
              </a:spcBef>
              <a:spcAft>
                <a:spcPts val="0"/>
              </a:spcAft>
              <a:buFontTx/>
              <a:buNone/>
              <a:defRPr/>
            </a:pPr>
            <a:r>
              <a:rPr lang="en-US" altLang="fr-FR" sz="2000" b="1" kern="0" dirty="0">
                <a:solidFill>
                  <a:schemeClr val="accent1">
                    <a:lumMod val="60000"/>
                    <a:lumOff val="40000"/>
                  </a:schemeClr>
                </a:solidFill>
                <a:latin typeface="Calibri"/>
                <a:ea typeface="ＭＳ Ｐゴシック" pitchFamily="34" charset="-128"/>
              </a:rPr>
              <a:t> </a:t>
            </a:r>
          </a:p>
          <a:p>
            <a:pPr defTabSz="914400" eaLnBrk="1" fontAlgn="auto" hangingPunct="1">
              <a:spcBef>
                <a:spcPct val="0"/>
              </a:spcBef>
              <a:spcAft>
                <a:spcPts val="0"/>
              </a:spcAft>
              <a:buFontTx/>
              <a:buNone/>
              <a:defRPr/>
            </a:pPr>
            <a:endParaRPr lang="fr-FR" altLang="fr-FR" sz="2000" b="1" kern="0" dirty="0">
              <a:solidFill>
                <a:schemeClr val="accent1">
                  <a:lumMod val="75000"/>
                </a:schemeClr>
              </a:solidFill>
              <a:latin typeface="Calibri"/>
              <a:ea typeface="ＭＳ Ｐゴシック" pitchFamily="34" charset="-128"/>
            </a:endParaRPr>
          </a:p>
          <a:p>
            <a:pPr algn="ctr" defTabSz="914400" eaLnBrk="1" fontAlgn="auto" hangingPunct="1">
              <a:spcBef>
                <a:spcPct val="0"/>
              </a:spcBef>
              <a:spcAft>
                <a:spcPts val="0"/>
              </a:spcAft>
              <a:buFontTx/>
              <a:buNone/>
              <a:defRPr/>
            </a:pPr>
            <a:endParaRPr lang="fr-FR" altLang="fr-FR" sz="2000" b="1" kern="0" dirty="0">
              <a:solidFill>
                <a:schemeClr val="accent1">
                  <a:lumMod val="75000"/>
                </a:schemeClr>
              </a:solidFill>
              <a:latin typeface="Calibri"/>
              <a:ea typeface="ＭＳ Ｐゴシック" pitchFamily="34" charset="-128"/>
            </a:endParaRPr>
          </a:p>
          <a:p>
            <a:pPr defTabSz="914400" eaLnBrk="1" fontAlgn="auto" hangingPunct="1">
              <a:spcBef>
                <a:spcPct val="0"/>
              </a:spcBef>
              <a:spcAft>
                <a:spcPts val="0"/>
              </a:spcAft>
              <a:buFontTx/>
              <a:buNone/>
              <a:defRPr/>
            </a:pPr>
            <a:r>
              <a:rPr lang="fr-FR" altLang="fr-FR" sz="2800" kern="0" dirty="0">
                <a:solidFill>
                  <a:srgbClr val="00B050"/>
                </a:solidFill>
                <a:ea typeface="ＭＳ Ｐゴシック" pitchFamily="34" charset="-128"/>
              </a:rPr>
              <a:t> </a:t>
            </a:r>
            <a:endParaRPr lang="fr-FR" altLang="fr-FR" sz="1800" kern="0" dirty="0">
              <a:solidFill>
                <a:srgbClr val="00B050"/>
              </a:solidFill>
              <a:ea typeface="ＭＳ Ｐゴシック" pitchFamily="34" charset="-128"/>
            </a:endParaRPr>
          </a:p>
          <a:p>
            <a:pPr algn="ctr" defTabSz="914400" eaLnBrk="1" fontAlgn="auto" hangingPunct="1">
              <a:spcBef>
                <a:spcPct val="0"/>
              </a:spcBef>
              <a:spcAft>
                <a:spcPts val="0"/>
              </a:spcAft>
              <a:buFontTx/>
              <a:buNone/>
              <a:defRPr/>
            </a:pPr>
            <a:endParaRPr lang="fr-FR" altLang="fr-FR" sz="1800" kern="0" dirty="0">
              <a:solidFill>
                <a:srgbClr val="00B050"/>
              </a:solidFill>
              <a:ea typeface="ＭＳ Ｐゴシック" pitchFamily="34" charset="-128"/>
            </a:endParaRPr>
          </a:p>
          <a:p>
            <a:pPr defTabSz="914400" eaLnBrk="1" fontAlgn="auto" hangingPunct="1">
              <a:spcBef>
                <a:spcPct val="0"/>
              </a:spcBef>
              <a:spcAft>
                <a:spcPts val="0"/>
              </a:spcAft>
              <a:buFontTx/>
              <a:buNone/>
              <a:defRPr/>
            </a:pPr>
            <a:r>
              <a:rPr lang="fr-FR" altLang="fr-FR" sz="1800" kern="0" dirty="0">
                <a:solidFill>
                  <a:schemeClr val="bg1"/>
                </a:solidFill>
                <a:ea typeface="ＭＳ Ｐゴシック" pitchFamily="34" charset="-128"/>
              </a:rPr>
              <a:t> </a:t>
            </a:r>
          </a:p>
        </p:txBody>
      </p:sp>
      <p:sp>
        <p:nvSpPr>
          <p:cNvPr id="62473" name="Text Box 4">
            <a:extLst>
              <a:ext uri="{FF2B5EF4-FFF2-40B4-BE49-F238E27FC236}">
                <a16:creationId xmlns:a16="http://schemas.microsoft.com/office/drawing/2014/main" id="{5C609E3C-2405-41FA-9704-8D82CE10C703}"/>
              </a:ext>
            </a:extLst>
          </p:cNvPr>
          <p:cNvSpPr txBox="1">
            <a:spLocks noChangeArrowheads="1"/>
          </p:cNvSpPr>
          <p:nvPr/>
        </p:nvSpPr>
        <p:spPr bwMode="auto">
          <a:xfrm>
            <a:off x="418479"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 : AVATAR INTERACTIF</a:t>
            </a:r>
          </a:p>
          <a:p>
            <a:pPr eaLnBrk="1" hangingPunct="1">
              <a:spcBef>
                <a:spcPct val="0"/>
              </a:spcBef>
              <a:buFontTx/>
              <a:buNone/>
            </a:pPr>
            <a:endParaRPr lang="fr-FR" altLang="fr-FR" sz="2800" dirty="0">
              <a:solidFill>
                <a:schemeClr val="bg1"/>
              </a:solidFill>
              <a:latin typeface="Calibri Light" panose="020F0302020204030204" pitchFamily="34" charset="0"/>
            </a:endParaRPr>
          </a:p>
        </p:txBody>
      </p:sp>
      <p:pic>
        <p:nvPicPr>
          <p:cNvPr id="5" name="Image 4">
            <a:extLst>
              <a:ext uri="{FF2B5EF4-FFF2-40B4-BE49-F238E27FC236}">
                <a16:creationId xmlns:a16="http://schemas.microsoft.com/office/drawing/2014/main" id="{10F77D33-1E28-4CE9-98A3-EABF562901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479" y="908949"/>
            <a:ext cx="3983841" cy="2210489"/>
          </a:xfrm>
          <a:prstGeom prst="rect">
            <a:avLst/>
          </a:prstGeom>
          <a:ln w="12700">
            <a:solidFill>
              <a:schemeClr val="tx2">
                <a:lumMod val="60000"/>
                <a:lumOff val="40000"/>
              </a:schemeClr>
            </a:solidFill>
          </a:ln>
        </p:spPr>
      </p:pic>
      <p:pic>
        <p:nvPicPr>
          <p:cNvPr id="6" name="Image 5">
            <a:extLst>
              <a:ext uri="{FF2B5EF4-FFF2-40B4-BE49-F238E27FC236}">
                <a16:creationId xmlns:a16="http://schemas.microsoft.com/office/drawing/2014/main" id="{F919CC56-8073-4AE2-8A83-54C1F6859219}"/>
              </a:ext>
            </a:extLst>
          </p:cNvPr>
          <p:cNvPicPr>
            <a:picLocks noChangeAspect="1"/>
          </p:cNvPicPr>
          <p:nvPr/>
        </p:nvPicPr>
        <p:blipFill rotWithShape="1">
          <a:blip r:embed="rId3"/>
          <a:srcRect b="14915"/>
          <a:stretch/>
        </p:blipFill>
        <p:spPr>
          <a:xfrm>
            <a:off x="5446887" y="3442991"/>
            <a:ext cx="3350587" cy="1669498"/>
          </a:xfrm>
          <a:prstGeom prst="rect">
            <a:avLst/>
          </a:prstGeom>
          <a:ln w="12700">
            <a:solidFill>
              <a:schemeClr val="tx2">
                <a:lumMod val="60000"/>
                <a:lumOff val="40000"/>
              </a:schemeClr>
            </a:solidFill>
          </a:ln>
        </p:spPr>
      </p:pic>
      <p:pic>
        <p:nvPicPr>
          <p:cNvPr id="7" name="Image 6">
            <a:extLst>
              <a:ext uri="{FF2B5EF4-FFF2-40B4-BE49-F238E27FC236}">
                <a16:creationId xmlns:a16="http://schemas.microsoft.com/office/drawing/2014/main" id="{6EE16890-FFC0-4572-ABC0-4714994428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892" y="5200353"/>
            <a:ext cx="641644" cy="1396999"/>
          </a:xfrm>
          <a:prstGeom prst="rect">
            <a:avLst/>
          </a:prstGeom>
          <a:ln w="12700">
            <a:solidFill>
              <a:schemeClr val="tx2">
                <a:lumMod val="60000"/>
                <a:lumOff val="40000"/>
              </a:schemeClr>
            </a:solidFill>
          </a:ln>
        </p:spPr>
      </p:pic>
      <p:pic>
        <p:nvPicPr>
          <p:cNvPr id="8" name="Image 7">
            <a:extLst>
              <a:ext uri="{FF2B5EF4-FFF2-40B4-BE49-F238E27FC236}">
                <a16:creationId xmlns:a16="http://schemas.microsoft.com/office/drawing/2014/main" id="{2271D5C2-EC6D-416F-B619-A52191009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3130" y="5207435"/>
            <a:ext cx="750139" cy="1397000"/>
          </a:xfrm>
          <a:prstGeom prst="rect">
            <a:avLst/>
          </a:prstGeom>
          <a:ln w="12700">
            <a:solidFill>
              <a:schemeClr val="tx2">
                <a:lumMod val="60000"/>
                <a:lumOff val="40000"/>
              </a:schemeClr>
            </a:solidFill>
          </a:ln>
        </p:spPr>
      </p:pic>
      <p:pic>
        <p:nvPicPr>
          <p:cNvPr id="9" name="Image 8">
            <a:extLst>
              <a:ext uri="{FF2B5EF4-FFF2-40B4-BE49-F238E27FC236}">
                <a16:creationId xmlns:a16="http://schemas.microsoft.com/office/drawing/2014/main" id="{6E368FEA-AC1A-4A4E-BFB7-C9815EFC982B}"/>
              </a:ext>
            </a:extLst>
          </p:cNvPr>
          <p:cNvPicPr>
            <a:picLocks noChangeAspect="1"/>
          </p:cNvPicPr>
          <p:nvPr/>
        </p:nvPicPr>
        <p:blipFill>
          <a:blip r:embed="rId6"/>
          <a:stretch>
            <a:fillRect/>
          </a:stretch>
        </p:blipFill>
        <p:spPr>
          <a:xfrm>
            <a:off x="7206249" y="5202051"/>
            <a:ext cx="779878" cy="1396999"/>
          </a:xfrm>
          <a:prstGeom prst="rect">
            <a:avLst/>
          </a:prstGeom>
          <a:ln w="12700">
            <a:solidFill>
              <a:schemeClr val="tx2">
                <a:lumMod val="60000"/>
                <a:lumOff val="40000"/>
              </a:schemeClr>
            </a:solidFill>
          </a:ln>
        </p:spPr>
      </p:pic>
      <p:pic>
        <p:nvPicPr>
          <p:cNvPr id="10" name="Image 9">
            <a:extLst>
              <a:ext uri="{FF2B5EF4-FFF2-40B4-BE49-F238E27FC236}">
                <a16:creationId xmlns:a16="http://schemas.microsoft.com/office/drawing/2014/main" id="{93CE861B-CBF3-4E5A-9E0C-DFA1102D8E4E}"/>
              </a:ext>
            </a:extLst>
          </p:cNvPr>
          <p:cNvPicPr>
            <a:picLocks noChangeAspect="1"/>
          </p:cNvPicPr>
          <p:nvPr/>
        </p:nvPicPr>
        <p:blipFill rotWithShape="1">
          <a:blip r:embed="rId7"/>
          <a:srcRect l="14116" r="7089"/>
          <a:stretch/>
        </p:blipFill>
        <p:spPr>
          <a:xfrm>
            <a:off x="5446887" y="5200353"/>
            <a:ext cx="803920" cy="1396999"/>
          </a:xfrm>
          <a:prstGeom prst="rect">
            <a:avLst/>
          </a:prstGeom>
          <a:ln w="12700">
            <a:solidFill>
              <a:schemeClr val="tx2">
                <a:lumMod val="60000"/>
                <a:lumOff val="40000"/>
              </a:schemeClr>
            </a:solidFill>
          </a:ln>
        </p:spPr>
      </p:pic>
      <p:sp>
        <p:nvSpPr>
          <p:cNvPr id="3" name="Rectangle 2">
            <a:extLst>
              <a:ext uri="{FF2B5EF4-FFF2-40B4-BE49-F238E27FC236}">
                <a16:creationId xmlns:a16="http://schemas.microsoft.com/office/drawing/2014/main" id="{12D96F3E-D00F-4DC9-8FFD-F70D03815CDD}"/>
              </a:ext>
            </a:extLst>
          </p:cNvPr>
          <p:cNvSpPr/>
          <p:nvPr/>
        </p:nvSpPr>
        <p:spPr>
          <a:xfrm>
            <a:off x="323528" y="3442991"/>
            <a:ext cx="4748781" cy="4031873"/>
          </a:xfrm>
          <a:prstGeom prst="rect">
            <a:avLst/>
          </a:prstGeom>
        </p:spPr>
        <p:txBody>
          <a:bodyPr wrap="square">
            <a:spAutoFit/>
          </a:bodyPr>
          <a:lstStyle/>
          <a:p>
            <a:r>
              <a:rPr lang="fr-FR" sz="2000" kern="0" dirty="0">
                <a:solidFill>
                  <a:schemeClr val="tx1">
                    <a:lumMod val="75000"/>
                    <a:lumOff val="25000"/>
                  </a:schemeClr>
                </a:solidFill>
                <a:latin typeface="Calibri"/>
                <a:ea typeface="ＭＳ Ｐゴシック" pitchFamily="34" charset="-128"/>
              </a:rPr>
              <a:t>Vos avatars peuvent interagir via le chat vocal, le chat textuel ou des animations ludiques.</a:t>
            </a:r>
          </a:p>
          <a:p>
            <a:pPr algn="just"/>
            <a:r>
              <a:rPr lang="fr-FR" sz="2000" dirty="0">
                <a:solidFill>
                  <a:schemeClr val="tx1">
                    <a:lumMod val="75000"/>
                    <a:lumOff val="25000"/>
                  </a:schemeClr>
                </a:solidFill>
                <a:latin typeface="Calibri" panose="020F0502020204030204" pitchFamily="34" charset="0"/>
              </a:rPr>
              <a:t>Lorsque vous cliquez sur le nom de votre avatar, une nouvelle option d'animation apparait : « Se serrer la main". Il est également possible de manifester sa joie en dansant.</a:t>
            </a:r>
          </a:p>
          <a:p>
            <a:pPr algn="just"/>
            <a:r>
              <a:rPr lang="fr-FR" sz="2000" kern="0" dirty="0">
                <a:solidFill>
                  <a:schemeClr val="tx1">
                    <a:lumMod val="75000"/>
                    <a:lumOff val="25000"/>
                  </a:schemeClr>
                </a:solidFill>
                <a:latin typeface="Calibri"/>
                <a:ea typeface="ＭＳ Ｐゴシック" pitchFamily="34" charset="-128"/>
              </a:rPr>
              <a:t>Les avatars se sentent vraiment ensemble dans le même environnement. </a:t>
            </a:r>
          </a:p>
          <a:p>
            <a:pPr marL="0" indent="0" algn="just">
              <a:buNone/>
            </a:pPr>
            <a:endParaRPr lang="fr-FR" sz="2000" dirty="0">
              <a:solidFill>
                <a:schemeClr val="tx2">
                  <a:lumMod val="60000"/>
                  <a:lumOff val="40000"/>
                </a:schemeClr>
              </a:solidFill>
              <a:latin typeface="Calibri" panose="020F0502020204030204" pitchFamily="34" charset="0"/>
            </a:endParaRPr>
          </a:p>
          <a:p>
            <a:pPr marL="0" indent="0" algn="just">
              <a:buNone/>
            </a:pPr>
            <a:r>
              <a:rPr lang="fr-FR" sz="2000" dirty="0">
                <a:solidFill>
                  <a:schemeClr val="tx2">
                    <a:lumMod val="60000"/>
                    <a:lumOff val="40000"/>
                  </a:schemeClr>
                </a:solidFill>
                <a:latin typeface="Calibri" panose="020F0502020204030204" pitchFamily="34" charset="0"/>
              </a:rPr>
              <a:t> </a:t>
            </a:r>
          </a:p>
          <a:p>
            <a:endParaRPr lang="fr-FR" sz="1600" kern="0" dirty="0">
              <a:solidFill>
                <a:schemeClr val="accent1">
                  <a:lumMod val="60000"/>
                  <a:lumOff val="40000"/>
                </a:schemeClr>
              </a:solidFill>
              <a:latin typeface="Calibri"/>
              <a:ea typeface="ＭＳ Ｐゴシック" pitchFamily="34" charset="-128"/>
            </a:endParaRPr>
          </a:p>
        </p:txBody>
      </p:sp>
      <p:pic>
        <p:nvPicPr>
          <p:cNvPr id="4" name="Image 3">
            <a:extLst>
              <a:ext uri="{FF2B5EF4-FFF2-40B4-BE49-F238E27FC236}">
                <a16:creationId xmlns:a16="http://schemas.microsoft.com/office/drawing/2014/main" id="{7D2D31B9-CAD2-4790-8791-6C28D2022C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95525" y="879754"/>
            <a:ext cx="3970775" cy="2210488"/>
          </a:xfrm>
          <a:prstGeom prst="rect">
            <a:avLst/>
          </a:prstGeom>
          <a:ln w="12700">
            <a:solidFill>
              <a:schemeClr val="tx2">
                <a:lumMod val="60000"/>
                <a:lumOff val="40000"/>
              </a:schemeClr>
            </a:solidFill>
          </a:ln>
        </p:spPr>
      </p:pic>
      <p:pic>
        <p:nvPicPr>
          <p:cNvPr id="15" name="Image 14">
            <a:extLst>
              <a:ext uri="{FF2B5EF4-FFF2-40B4-BE49-F238E27FC236}">
                <a16:creationId xmlns:a16="http://schemas.microsoft.com/office/drawing/2014/main" id="{57B3305C-676B-4B4E-AFC5-0E656693B4D7}"/>
              </a:ext>
            </a:extLst>
          </p:cNvPr>
          <p:cNvPicPr>
            <a:picLocks noChangeAspect="1"/>
          </p:cNvPicPr>
          <p:nvPr/>
        </p:nvPicPr>
        <p:blipFill>
          <a:blip r:embed="rId9"/>
          <a:stretch>
            <a:fillRect/>
          </a:stretch>
        </p:blipFill>
        <p:spPr>
          <a:xfrm>
            <a:off x="8100392" y="121689"/>
            <a:ext cx="882135" cy="653662"/>
          </a:xfrm>
          <a:prstGeom prst="rect">
            <a:avLst/>
          </a:prstGeom>
        </p:spPr>
      </p:pic>
    </p:spTree>
    <p:extLst>
      <p:ext uri="{BB962C8B-B14F-4D97-AF65-F5344CB8AC3E}">
        <p14:creationId xmlns:p14="http://schemas.microsoft.com/office/powerpoint/2010/main" val="336713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0"/>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 : TECHNIQUE  </a:t>
            </a:r>
          </a:p>
        </p:txBody>
      </p:sp>
      <p:sp>
        <p:nvSpPr>
          <p:cNvPr id="3" name="Rectangle 2">
            <a:extLst>
              <a:ext uri="{FF2B5EF4-FFF2-40B4-BE49-F238E27FC236}">
                <a16:creationId xmlns:a16="http://schemas.microsoft.com/office/drawing/2014/main" id="{50B89F4A-CC91-448B-99F3-94643A91672E}"/>
              </a:ext>
            </a:extLst>
          </p:cNvPr>
          <p:cNvSpPr/>
          <p:nvPr/>
        </p:nvSpPr>
        <p:spPr>
          <a:xfrm>
            <a:off x="395536" y="3466024"/>
            <a:ext cx="4266808" cy="2893100"/>
          </a:xfrm>
          <a:prstGeom prst="rect">
            <a:avLst/>
          </a:prstGeom>
        </p:spPr>
        <p:txBody>
          <a:bodyPr wrap="square">
            <a:spAutoFit/>
          </a:bodyPr>
          <a:lstStyle/>
          <a:p>
            <a:pPr algn="just"/>
            <a:endParaRPr lang="fr-FR" dirty="0">
              <a:solidFill>
                <a:schemeClr val="tx2">
                  <a:lumMod val="60000"/>
                  <a:lumOff val="40000"/>
                </a:schemeClr>
              </a:solidFill>
              <a:latin typeface="Calibri" panose="020F0502020204030204" pitchFamily="34" charset="0"/>
            </a:endParaRPr>
          </a:p>
          <a:p>
            <a:pPr algn="just"/>
            <a:r>
              <a:rPr lang="fr-FR" sz="2000" b="1" dirty="0">
                <a:solidFill>
                  <a:schemeClr val="tx2">
                    <a:lumMod val="60000"/>
                    <a:lumOff val="40000"/>
                  </a:schemeClr>
                </a:solidFill>
                <a:latin typeface="Calibri" panose="020F0502020204030204" pitchFamily="34" charset="0"/>
              </a:rPr>
              <a:t>Évolutif</a:t>
            </a:r>
          </a:p>
          <a:p>
            <a:pPr algn="just"/>
            <a:r>
              <a:rPr lang="fr-FR" dirty="0">
                <a:solidFill>
                  <a:schemeClr val="tx1">
                    <a:lumMod val="75000"/>
                    <a:lumOff val="25000"/>
                  </a:schemeClr>
                </a:solidFill>
                <a:latin typeface="Calibri" panose="020F0502020204030204" pitchFamily="34" charset="0"/>
              </a:rPr>
              <a:t>Nous créons des campus privés qui sont utilisés par des organisations qui opèrent à grande échelle. Cela signifie que vous pouvez gérer des milliers de personnes simultanément dans un environnement multi-utilisateurs déployés dans le monde entier et vous mettre au travail.</a:t>
            </a:r>
          </a:p>
          <a:p>
            <a:r>
              <a:rPr lang="fr-FR" dirty="0">
                <a:solidFill>
                  <a:schemeClr val="tx1">
                    <a:lumMod val="75000"/>
                    <a:lumOff val="25000"/>
                  </a:schemeClr>
                </a:solidFill>
                <a:latin typeface="Calibri" panose="020F0502020204030204" pitchFamily="34" charset="0"/>
              </a:rPr>
              <a:t>         </a:t>
            </a:r>
          </a:p>
        </p:txBody>
      </p:sp>
      <p:sp>
        <p:nvSpPr>
          <p:cNvPr id="4" name="Rectangle 3">
            <a:extLst>
              <a:ext uri="{FF2B5EF4-FFF2-40B4-BE49-F238E27FC236}">
                <a16:creationId xmlns:a16="http://schemas.microsoft.com/office/drawing/2014/main" id="{78BEC102-25DA-45C6-94D2-72C4E8B8C7D0}"/>
              </a:ext>
            </a:extLst>
          </p:cNvPr>
          <p:cNvSpPr/>
          <p:nvPr/>
        </p:nvSpPr>
        <p:spPr>
          <a:xfrm>
            <a:off x="4771451" y="1217889"/>
            <a:ext cx="4176464" cy="2339102"/>
          </a:xfrm>
          <a:prstGeom prst="rect">
            <a:avLst/>
          </a:prstGeom>
        </p:spPr>
        <p:txBody>
          <a:bodyPr wrap="square">
            <a:spAutoFit/>
          </a:bodyPr>
          <a:lstStyle/>
          <a:p>
            <a:pPr algn="just"/>
            <a:r>
              <a:rPr lang="fr-FR" sz="2000" b="1" dirty="0">
                <a:solidFill>
                  <a:schemeClr val="tx2">
                    <a:lumMod val="60000"/>
                    <a:lumOff val="40000"/>
                  </a:schemeClr>
                </a:solidFill>
                <a:latin typeface="Calibri" panose="020F0502020204030204" pitchFamily="34" charset="0"/>
              </a:rPr>
              <a:t>Outils de présentation</a:t>
            </a:r>
          </a:p>
          <a:p>
            <a:pPr algn="just"/>
            <a:r>
              <a:rPr lang="fr-FR" dirty="0">
                <a:solidFill>
                  <a:schemeClr val="tx1">
                    <a:lumMod val="75000"/>
                    <a:lumOff val="25000"/>
                  </a:schemeClr>
                </a:solidFill>
                <a:latin typeface="Calibri" panose="020F0502020204030204" pitchFamily="34" charset="0"/>
              </a:rPr>
              <a:t>Les participants ont accès à une gamme d'outils de présentation, avec prise en charge du partage de fichiers, du téléchargement d'images .</a:t>
            </a:r>
            <a:r>
              <a:rPr lang="fr-FR" dirty="0" err="1">
                <a:solidFill>
                  <a:schemeClr val="tx1">
                    <a:lumMod val="75000"/>
                    <a:lumOff val="25000"/>
                  </a:schemeClr>
                </a:solidFill>
                <a:latin typeface="Calibri" panose="020F0502020204030204" pitchFamily="34" charset="0"/>
              </a:rPr>
              <a:t>ppt</a:t>
            </a:r>
            <a:r>
              <a:rPr lang="fr-FR" dirty="0">
                <a:solidFill>
                  <a:schemeClr val="tx1">
                    <a:lumMod val="75000"/>
                    <a:lumOff val="25000"/>
                  </a:schemeClr>
                </a:solidFill>
                <a:latin typeface="Calibri" panose="020F0502020204030204" pitchFamily="34" charset="0"/>
              </a:rPr>
              <a:t> / .</a:t>
            </a:r>
            <a:r>
              <a:rPr lang="fr-FR" dirty="0" err="1">
                <a:solidFill>
                  <a:schemeClr val="tx1">
                    <a:lumMod val="75000"/>
                    <a:lumOff val="25000"/>
                  </a:schemeClr>
                </a:solidFill>
                <a:latin typeface="Calibri" panose="020F0502020204030204" pitchFamily="34" charset="0"/>
              </a:rPr>
              <a:t>pdf</a:t>
            </a:r>
            <a:r>
              <a:rPr lang="fr-FR" dirty="0">
                <a:solidFill>
                  <a:schemeClr val="tx1">
                    <a:lumMod val="75000"/>
                    <a:lumOff val="25000"/>
                  </a:schemeClr>
                </a:solidFill>
                <a:latin typeface="Calibri" panose="020F0502020204030204" pitchFamily="34" charset="0"/>
              </a:rPr>
              <a:t> / image, partage d'écran, pointeurs laser et même de la diffusion vidéo dans ce monde 3D.</a:t>
            </a:r>
          </a:p>
        </p:txBody>
      </p:sp>
      <p:sp>
        <p:nvSpPr>
          <p:cNvPr id="5" name="Rectangle 4">
            <a:extLst>
              <a:ext uri="{FF2B5EF4-FFF2-40B4-BE49-F238E27FC236}">
                <a16:creationId xmlns:a16="http://schemas.microsoft.com/office/drawing/2014/main" id="{8E050DF8-B5EA-4F89-B229-91E683F1FDBA}"/>
              </a:ext>
            </a:extLst>
          </p:cNvPr>
          <p:cNvSpPr/>
          <p:nvPr/>
        </p:nvSpPr>
        <p:spPr>
          <a:xfrm>
            <a:off x="395536" y="1217889"/>
            <a:ext cx="4024563" cy="2339102"/>
          </a:xfrm>
          <a:prstGeom prst="rect">
            <a:avLst/>
          </a:prstGeom>
        </p:spPr>
        <p:txBody>
          <a:bodyPr wrap="square">
            <a:spAutoFit/>
          </a:bodyPr>
          <a:lstStyle/>
          <a:p>
            <a:pPr algn="just"/>
            <a:r>
              <a:rPr lang="fr-FR" sz="2000" b="1" dirty="0">
                <a:solidFill>
                  <a:schemeClr val="tx2">
                    <a:lumMod val="60000"/>
                    <a:lumOff val="40000"/>
                  </a:schemeClr>
                </a:solidFill>
                <a:latin typeface="Calibri" panose="020F0502020204030204" pitchFamily="34" charset="0"/>
              </a:rPr>
              <a:t>Sens de l'espace</a:t>
            </a:r>
          </a:p>
          <a:p>
            <a:pPr algn="just"/>
            <a:r>
              <a:rPr lang="fr-FR" dirty="0">
                <a:solidFill>
                  <a:schemeClr val="tx1">
                    <a:lumMod val="75000"/>
                    <a:lumOff val="25000"/>
                  </a:schemeClr>
                </a:solidFill>
                <a:latin typeface="Calibri" panose="020F0502020204030204" pitchFamily="34" charset="0"/>
              </a:rPr>
              <a:t>Dans un environnement 3D, les événements ont un véritable sens de l'espace qui aide le public à interagir naturellement et efficacement. Faire des choses comme se diviser en petits groupes est aussi simple que dans un espace physique.</a:t>
            </a:r>
          </a:p>
        </p:txBody>
      </p:sp>
      <p:sp>
        <p:nvSpPr>
          <p:cNvPr id="6" name="Rectangle 5">
            <a:extLst>
              <a:ext uri="{FF2B5EF4-FFF2-40B4-BE49-F238E27FC236}">
                <a16:creationId xmlns:a16="http://schemas.microsoft.com/office/drawing/2014/main" id="{BE488774-AB2B-4BC3-A896-BE75D6A41A1F}"/>
              </a:ext>
            </a:extLst>
          </p:cNvPr>
          <p:cNvSpPr/>
          <p:nvPr/>
        </p:nvSpPr>
        <p:spPr>
          <a:xfrm>
            <a:off x="4826191" y="3789040"/>
            <a:ext cx="4121724" cy="1508105"/>
          </a:xfrm>
          <a:prstGeom prst="rect">
            <a:avLst/>
          </a:prstGeom>
        </p:spPr>
        <p:txBody>
          <a:bodyPr wrap="square">
            <a:spAutoFit/>
          </a:bodyPr>
          <a:lstStyle/>
          <a:p>
            <a:r>
              <a:rPr lang="fr-FR" sz="2000" b="1" dirty="0">
                <a:solidFill>
                  <a:schemeClr val="tx2">
                    <a:lumMod val="60000"/>
                    <a:lumOff val="40000"/>
                  </a:schemeClr>
                </a:solidFill>
              </a:rPr>
              <a:t>Multiplateforme</a:t>
            </a:r>
          </a:p>
          <a:p>
            <a:r>
              <a:rPr lang="fr-FR" b="1" dirty="0">
                <a:latin typeface="+mj-lt"/>
              </a:rPr>
              <a:t>Les campus privés sont accessibles directement sur PC, Mac, mobiles et appareils de réalité virtuelle comme l’Oculus Rift ou le HTC Vive</a:t>
            </a:r>
            <a:r>
              <a:rPr lang="fr-FR" dirty="0">
                <a:latin typeface="+mj-lt"/>
              </a:rPr>
              <a:t>.</a:t>
            </a:r>
          </a:p>
        </p:txBody>
      </p:sp>
    </p:spTree>
    <p:extLst>
      <p:ext uri="{BB962C8B-B14F-4D97-AF65-F5344CB8AC3E}">
        <p14:creationId xmlns:p14="http://schemas.microsoft.com/office/powerpoint/2010/main" val="256295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E2568E57-1E64-4279-88D0-F4D5FE9DFEFD}"/>
              </a:ext>
            </a:extLst>
          </p:cNvPr>
          <p:cNvSpPr>
            <a:spLocks noChangeArrowheads="1"/>
          </p:cNvSpPr>
          <p:nvPr/>
        </p:nvSpPr>
        <p:spPr bwMode="auto">
          <a:xfrm>
            <a:off x="0" y="80383"/>
            <a:ext cx="9144000" cy="1143000"/>
          </a:xfrm>
          <a:prstGeom prst="rect">
            <a:avLst/>
          </a:prstGeom>
          <a:solidFill>
            <a:srgbClr val="7030A0">
              <a:alpha val="15000"/>
            </a:srgbClr>
          </a:solidFill>
          <a:ln>
            <a:noFill/>
          </a:ln>
          <a:effectLst>
            <a:outerShdw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1800">
              <a:solidFill>
                <a:srgbClr val="FFFFFF"/>
              </a:solidFill>
            </a:endParaRPr>
          </a:p>
        </p:txBody>
      </p:sp>
      <p:sp>
        <p:nvSpPr>
          <p:cNvPr id="46085" name="Text Box 4">
            <a:extLst>
              <a:ext uri="{FF2B5EF4-FFF2-40B4-BE49-F238E27FC236}">
                <a16:creationId xmlns:a16="http://schemas.microsoft.com/office/drawing/2014/main" id="{B87E5836-A3B1-4466-A570-EA5C195D2612}"/>
              </a:ext>
            </a:extLst>
          </p:cNvPr>
          <p:cNvSpPr txBox="1">
            <a:spLocks noChangeArrowheads="1"/>
          </p:cNvSpPr>
          <p:nvPr/>
        </p:nvSpPr>
        <p:spPr bwMode="auto">
          <a:xfrm>
            <a:off x="346471" y="260648"/>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 : ACCUEIL GROUPE</a:t>
            </a:r>
          </a:p>
        </p:txBody>
      </p:sp>
      <p:pic>
        <p:nvPicPr>
          <p:cNvPr id="6" name="Image 5">
            <a:extLst>
              <a:ext uri="{FF2B5EF4-FFF2-40B4-BE49-F238E27FC236}">
                <a16:creationId xmlns:a16="http://schemas.microsoft.com/office/drawing/2014/main" id="{8A8A9616-A7C0-4034-8EE7-AC480977C3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210" y="4155952"/>
            <a:ext cx="3877008" cy="2169173"/>
          </a:xfrm>
          <a:prstGeom prst="rect">
            <a:avLst/>
          </a:prstGeom>
          <a:ln w="12700">
            <a:solidFill>
              <a:schemeClr val="tx2">
                <a:lumMod val="60000"/>
                <a:lumOff val="40000"/>
              </a:schemeClr>
            </a:solidFill>
          </a:ln>
        </p:spPr>
      </p:pic>
      <p:pic>
        <p:nvPicPr>
          <p:cNvPr id="2" name="Image 1">
            <a:extLst>
              <a:ext uri="{FF2B5EF4-FFF2-40B4-BE49-F238E27FC236}">
                <a16:creationId xmlns:a16="http://schemas.microsoft.com/office/drawing/2014/main" id="{38E8C566-994D-46D4-8ACD-7E60C8AA6EAB}"/>
              </a:ext>
            </a:extLst>
          </p:cNvPr>
          <p:cNvPicPr>
            <a:picLocks noChangeAspect="1"/>
          </p:cNvPicPr>
          <p:nvPr/>
        </p:nvPicPr>
        <p:blipFill>
          <a:blip r:embed="rId3"/>
          <a:stretch>
            <a:fillRect/>
          </a:stretch>
        </p:blipFill>
        <p:spPr>
          <a:xfrm>
            <a:off x="4744363" y="4118561"/>
            <a:ext cx="3962223" cy="2206563"/>
          </a:xfrm>
          <a:prstGeom prst="rect">
            <a:avLst/>
          </a:prstGeom>
          <a:ln w="12700">
            <a:solidFill>
              <a:schemeClr val="tx2">
                <a:lumMod val="60000"/>
                <a:lumOff val="40000"/>
              </a:schemeClr>
            </a:solidFill>
          </a:ln>
        </p:spPr>
      </p:pic>
      <p:pic>
        <p:nvPicPr>
          <p:cNvPr id="8" name="Image 7">
            <a:extLst>
              <a:ext uri="{FF2B5EF4-FFF2-40B4-BE49-F238E27FC236}">
                <a16:creationId xmlns:a16="http://schemas.microsoft.com/office/drawing/2014/main" id="{9F6BD95F-4019-4CED-9A21-57022738B451}"/>
              </a:ext>
            </a:extLst>
          </p:cNvPr>
          <p:cNvPicPr>
            <a:picLocks noChangeAspect="1"/>
          </p:cNvPicPr>
          <p:nvPr/>
        </p:nvPicPr>
        <p:blipFill>
          <a:blip r:embed="rId4"/>
          <a:stretch>
            <a:fillRect/>
          </a:stretch>
        </p:blipFill>
        <p:spPr>
          <a:xfrm>
            <a:off x="4788791" y="1501693"/>
            <a:ext cx="3962223" cy="2330517"/>
          </a:xfrm>
          <a:prstGeom prst="rect">
            <a:avLst/>
          </a:prstGeom>
          <a:ln w="12700">
            <a:solidFill>
              <a:schemeClr val="tx2">
                <a:lumMod val="60000"/>
                <a:lumOff val="40000"/>
              </a:schemeClr>
            </a:solidFill>
          </a:ln>
        </p:spPr>
      </p:pic>
      <p:pic>
        <p:nvPicPr>
          <p:cNvPr id="9" name="Image 8">
            <a:extLst>
              <a:ext uri="{FF2B5EF4-FFF2-40B4-BE49-F238E27FC236}">
                <a16:creationId xmlns:a16="http://schemas.microsoft.com/office/drawing/2014/main" id="{9DAE1725-28C8-458F-A0A4-ABDD96C0E47E}"/>
              </a:ext>
            </a:extLst>
          </p:cNvPr>
          <p:cNvPicPr>
            <a:picLocks noChangeAspect="1"/>
          </p:cNvPicPr>
          <p:nvPr/>
        </p:nvPicPr>
        <p:blipFill>
          <a:blip r:embed="rId5"/>
          <a:stretch>
            <a:fillRect/>
          </a:stretch>
        </p:blipFill>
        <p:spPr>
          <a:xfrm>
            <a:off x="392986" y="1532066"/>
            <a:ext cx="4130401" cy="2330517"/>
          </a:xfrm>
          <a:prstGeom prst="rect">
            <a:avLst/>
          </a:prstGeom>
        </p:spPr>
      </p:pic>
      <p:pic>
        <p:nvPicPr>
          <p:cNvPr id="10" name="Image 9">
            <a:extLst>
              <a:ext uri="{FF2B5EF4-FFF2-40B4-BE49-F238E27FC236}">
                <a16:creationId xmlns:a16="http://schemas.microsoft.com/office/drawing/2014/main" id="{4A6E4B61-E393-4970-8875-8559389E2E53}"/>
              </a:ext>
            </a:extLst>
          </p:cNvPr>
          <p:cNvPicPr>
            <a:picLocks noChangeAspect="1"/>
          </p:cNvPicPr>
          <p:nvPr/>
        </p:nvPicPr>
        <p:blipFill>
          <a:blip r:embed="rId6"/>
          <a:stretch>
            <a:fillRect/>
          </a:stretch>
        </p:blipFill>
        <p:spPr>
          <a:xfrm>
            <a:off x="7939329" y="244669"/>
            <a:ext cx="882135" cy="6536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7086FB-2BA2-4DA5-80F8-35C55C182863}"/>
              </a:ext>
            </a:extLst>
          </p:cNvPr>
          <p:cNvSpPr/>
          <p:nvPr/>
        </p:nvSpPr>
        <p:spPr>
          <a:xfrm>
            <a:off x="21359" y="0"/>
            <a:ext cx="9122641" cy="907590"/>
          </a:xfrm>
          <a:prstGeom prst="rect">
            <a:avLst/>
          </a:prstGeom>
          <a:solidFill>
            <a:srgbClr val="7030A0">
              <a:alpha val="1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eaLnBrk="1" fontAlgn="auto" hangingPunct="1">
              <a:spcBef>
                <a:spcPts val="0"/>
              </a:spcBef>
              <a:spcAft>
                <a:spcPts val="0"/>
              </a:spcAft>
              <a:defRPr/>
            </a:pPr>
            <a:endParaRPr lang="fr-FR" sz="2400" kern="0" dirty="0">
              <a:solidFill>
                <a:prstClr val="black"/>
              </a:solidFill>
              <a:latin typeface="Century Gothic" pitchFamily="34" charset="0"/>
              <a:ea typeface="Gungsuh" panose="02030600000101010101" pitchFamily="18" charset="-127"/>
              <a:cs typeface="Calibri" panose="020F0502020204030204" pitchFamily="34" charset="0"/>
            </a:endParaRPr>
          </a:p>
        </p:txBody>
      </p:sp>
      <p:sp>
        <p:nvSpPr>
          <p:cNvPr id="65541" name="Rectangle 1">
            <a:extLst>
              <a:ext uri="{FF2B5EF4-FFF2-40B4-BE49-F238E27FC236}">
                <a16:creationId xmlns:a16="http://schemas.microsoft.com/office/drawing/2014/main" id="{CB18551B-10DE-4092-B141-EC87AF75AF7D}"/>
              </a:ext>
            </a:extLst>
          </p:cNvPr>
          <p:cNvSpPr>
            <a:spLocks noChangeArrowheads="1"/>
          </p:cNvSpPr>
          <p:nvPr/>
        </p:nvSpPr>
        <p:spPr bwMode="auto">
          <a:xfrm>
            <a:off x="406328" y="610723"/>
            <a:ext cx="83191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fontAlgn="auto" hangingPunct="1">
              <a:spcBef>
                <a:spcPct val="0"/>
              </a:spcBef>
              <a:spcAft>
                <a:spcPts val="0"/>
              </a:spcAft>
              <a:buFontTx/>
              <a:buNone/>
              <a:defRPr/>
            </a:pPr>
            <a:r>
              <a:rPr lang="fr-FR" altLang="fr-FR" sz="2000" b="1" kern="0" dirty="0">
                <a:solidFill>
                  <a:schemeClr val="accent1">
                    <a:lumMod val="60000"/>
                    <a:lumOff val="40000"/>
                  </a:schemeClr>
                </a:solidFill>
                <a:latin typeface="Calibri"/>
                <a:ea typeface="ＭＳ Ｐゴシック" pitchFamily="34" charset="-128"/>
              </a:rPr>
              <a:t> </a:t>
            </a:r>
            <a:r>
              <a:rPr lang="fr-FR" altLang="fr-FR" sz="2400" b="1" kern="0" dirty="0">
                <a:solidFill>
                  <a:schemeClr val="accent1">
                    <a:lumMod val="60000"/>
                    <a:lumOff val="40000"/>
                  </a:schemeClr>
                </a:solidFill>
                <a:latin typeface="Calibri"/>
                <a:ea typeface="ＭＳ Ｐゴシック" pitchFamily="34" charset="-128"/>
              </a:rPr>
              <a:t> </a:t>
            </a:r>
          </a:p>
          <a:p>
            <a:pPr defTabSz="914400" eaLnBrk="1" fontAlgn="auto" hangingPunct="1">
              <a:spcBef>
                <a:spcPct val="0"/>
              </a:spcBef>
              <a:spcAft>
                <a:spcPts val="0"/>
              </a:spcAft>
              <a:buFontTx/>
              <a:buNone/>
              <a:defRPr/>
            </a:pPr>
            <a:endParaRPr lang="fr-FR" altLang="fr-FR" sz="1800" kern="0" dirty="0">
              <a:solidFill>
                <a:srgbClr val="00B050"/>
              </a:solidFill>
              <a:ea typeface="ＭＳ Ｐゴシック" pitchFamily="34" charset="-128"/>
            </a:endParaRPr>
          </a:p>
          <a:p>
            <a:pPr defTabSz="914400" eaLnBrk="1" fontAlgn="auto" hangingPunct="1">
              <a:spcBef>
                <a:spcPct val="0"/>
              </a:spcBef>
              <a:spcAft>
                <a:spcPts val="0"/>
              </a:spcAft>
              <a:buFontTx/>
              <a:buNone/>
              <a:defRPr/>
            </a:pPr>
            <a:r>
              <a:rPr lang="fr-FR" altLang="fr-FR" sz="1800" kern="0" dirty="0">
                <a:solidFill>
                  <a:schemeClr val="bg1"/>
                </a:solidFill>
                <a:ea typeface="ＭＳ Ｐゴシック" pitchFamily="34" charset="-128"/>
              </a:rPr>
              <a:t> </a:t>
            </a:r>
          </a:p>
        </p:txBody>
      </p:sp>
      <p:sp>
        <p:nvSpPr>
          <p:cNvPr id="62473" name="Text Box 4">
            <a:extLst>
              <a:ext uri="{FF2B5EF4-FFF2-40B4-BE49-F238E27FC236}">
                <a16:creationId xmlns:a16="http://schemas.microsoft.com/office/drawing/2014/main" id="{5C609E3C-2405-41FA-9704-8D82CE10C703}"/>
              </a:ext>
            </a:extLst>
          </p:cNvPr>
          <p:cNvSpPr txBox="1">
            <a:spLocks noChangeArrowheads="1"/>
          </p:cNvSpPr>
          <p:nvPr/>
        </p:nvSpPr>
        <p:spPr bwMode="auto">
          <a:xfrm>
            <a:off x="-28722" y="136073"/>
            <a:ext cx="76819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dirty="0">
                <a:solidFill>
                  <a:schemeClr val="tx2">
                    <a:lumMod val="60000"/>
                    <a:lumOff val="40000"/>
                  </a:schemeClr>
                </a:solidFill>
                <a:cs typeface="Calibri" panose="020F0502020204030204" pitchFamily="34" charset="0"/>
              </a:rPr>
              <a:t>MEETING EVENT LIFE</a:t>
            </a:r>
          </a:p>
        </p:txBody>
      </p:sp>
      <p:sp>
        <p:nvSpPr>
          <p:cNvPr id="4" name="Rectangle 3">
            <a:extLst>
              <a:ext uri="{FF2B5EF4-FFF2-40B4-BE49-F238E27FC236}">
                <a16:creationId xmlns:a16="http://schemas.microsoft.com/office/drawing/2014/main" id="{A5FA10C3-7FC8-41D1-801D-57FFAD00C0A9}"/>
              </a:ext>
            </a:extLst>
          </p:cNvPr>
          <p:cNvSpPr/>
          <p:nvPr/>
        </p:nvSpPr>
        <p:spPr>
          <a:xfrm>
            <a:off x="452272" y="833610"/>
            <a:ext cx="7495009" cy="6032421"/>
          </a:xfrm>
          <a:prstGeom prst="rect">
            <a:avLst/>
          </a:prstGeom>
          <a:noFill/>
        </p:spPr>
        <p:txBody>
          <a:bodyPr wrap="square">
            <a:spAutoFit/>
          </a:bodyPr>
          <a:lstStyle/>
          <a:p>
            <a:pPr algn="just"/>
            <a:r>
              <a:rPr lang="fr-FR" kern="0" dirty="0">
                <a:latin typeface="Calibri"/>
                <a:ea typeface="ＭＳ Ｐゴシック" pitchFamily="34" charset="-128"/>
              </a:rPr>
              <a:t>Donnez rendez-vous à vos invités, participants, collaborateurs, sur votre MEETING EVENT LIFE PLACE et organisez : réunion, conférence, networking, lancement de produits, salon ou encore </a:t>
            </a:r>
            <a:r>
              <a:rPr lang="fr-FR" kern="0" dirty="0" err="1">
                <a:latin typeface="Calibri"/>
                <a:ea typeface="ＭＳ Ｐゴシック" pitchFamily="34" charset="-128"/>
              </a:rPr>
              <a:t>incentive</a:t>
            </a:r>
            <a:r>
              <a:rPr lang="fr-FR" kern="0" dirty="0">
                <a:latin typeface="Calibri"/>
                <a:ea typeface="ＭＳ Ｐゴシック" pitchFamily="34" charset="-128"/>
              </a:rPr>
              <a:t>. Chacun d’entre eux créera, en amont,  son avatar personnalisé et se connectera ensuite à la plateforme.  Pour chacune des manifestations, nous proposons un lieu virtuel adapté :   </a:t>
            </a:r>
          </a:p>
          <a:p>
            <a:pPr algn="ctr"/>
            <a:r>
              <a:rPr lang="fr-FR" kern="0" dirty="0">
                <a:latin typeface="Calibri"/>
                <a:ea typeface="ＭＳ Ｐゴシック" pitchFamily="34" charset="-128"/>
              </a:rPr>
              <a:t> </a:t>
            </a:r>
          </a:p>
          <a:p>
            <a:pPr algn="just"/>
            <a:r>
              <a:rPr lang="fr-FR" kern="0" dirty="0">
                <a:latin typeface="Calibri"/>
                <a:ea typeface="ＭＳ Ｐゴシック" pitchFamily="34" charset="-128"/>
              </a:rPr>
              <a:t>- Un espace d'accueil et de rencontre avec logo et projection,</a:t>
            </a:r>
          </a:p>
          <a:p>
            <a:r>
              <a:rPr lang="fr-FR" kern="0" dirty="0">
                <a:latin typeface="Calibri"/>
                <a:ea typeface="ＭＳ Ｐゴシック" pitchFamily="34" charset="-128"/>
              </a:rPr>
              <a:t>- Un auditorium modulable (10 à plus de 10 000 places) pour           l’organisation de votre réunion plénière avec </a:t>
            </a:r>
            <a:r>
              <a:rPr lang="fr-FR" kern="0" dirty="0" err="1">
                <a:latin typeface="Calibri"/>
                <a:ea typeface="ＭＳ Ｐゴシック" pitchFamily="34" charset="-128"/>
              </a:rPr>
              <a:t>multi-écran</a:t>
            </a:r>
            <a:r>
              <a:rPr lang="fr-FR" kern="0" dirty="0">
                <a:latin typeface="Calibri"/>
                <a:ea typeface="ＭＳ Ｐゴシック" pitchFamily="34" charset="-128"/>
              </a:rPr>
              <a:t> et speakers,</a:t>
            </a:r>
          </a:p>
          <a:p>
            <a:pPr algn="just"/>
            <a:r>
              <a:rPr lang="fr-FR" kern="0" dirty="0">
                <a:latin typeface="Calibri"/>
                <a:ea typeface="ＭＳ Ｐゴシック" pitchFamily="34" charset="-128"/>
              </a:rPr>
              <a:t>- Un hall d’exposition,</a:t>
            </a:r>
          </a:p>
          <a:p>
            <a:pPr algn="just"/>
            <a:r>
              <a:rPr lang="fr-FR" kern="0" dirty="0">
                <a:latin typeface="Calibri"/>
                <a:ea typeface="ＭＳ Ｐゴシック" pitchFamily="34" charset="-128"/>
              </a:rPr>
              <a:t>- Des salons privés pour vos réunions de travail avec projection,</a:t>
            </a:r>
          </a:p>
          <a:p>
            <a:pPr algn="just"/>
            <a:r>
              <a:rPr lang="fr-FR" kern="0" dirty="0">
                <a:latin typeface="Calibri"/>
                <a:ea typeface="ＭＳ Ｐゴシック" pitchFamily="34" charset="-128"/>
              </a:rPr>
              <a:t>- Des salles de sous-commission avec des zones de confidentialité,</a:t>
            </a:r>
          </a:p>
          <a:p>
            <a:pPr algn="just"/>
            <a:r>
              <a:rPr lang="fr-FR" kern="0" dirty="0">
                <a:latin typeface="Calibri"/>
                <a:ea typeface="ＭＳ Ｐゴシック" pitchFamily="34" charset="-128"/>
              </a:rPr>
              <a:t>- Un théâtre pour remise d'Awards ou autre,</a:t>
            </a:r>
          </a:p>
          <a:p>
            <a:pPr algn="just"/>
            <a:r>
              <a:rPr lang="fr-FR" kern="0" dirty="0">
                <a:latin typeface="Calibri"/>
                <a:ea typeface="ＭＳ Ｐゴシック" pitchFamily="34" charset="-128"/>
              </a:rPr>
              <a:t>- Des espaces d'échange  </a:t>
            </a:r>
            <a:r>
              <a:rPr lang="fr-FR" kern="0" dirty="0" err="1">
                <a:latin typeface="Calibri"/>
                <a:ea typeface="ＭＳ Ｐゴシック" pitchFamily="34" charset="-128"/>
              </a:rPr>
              <a:t>Afterwork</a:t>
            </a:r>
            <a:r>
              <a:rPr lang="fr-FR" kern="0" dirty="0">
                <a:latin typeface="Calibri"/>
                <a:ea typeface="ＭＳ Ｐゴシック" pitchFamily="34" charset="-128"/>
              </a:rPr>
              <a:t> : Salon, Extérieur, Bord de mer,</a:t>
            </a:r>
          </a:p>
          <a:p>
            <a:pPr algn="just"/>
            <a:r>
              <a:rPr lang="fr-FR" kern="0" dirty="0">
                <a:latin typeface="Calibri"/>
                <a:ea typeface="ＭＳ Ｐゴシック" pitchFamily="34" charset="-128"/>
              </a:rPr>
              <a:t>- Des espaces détentes : terrain de foot, jeux ludiques,</a:t>
            </a:r>
          </a:p>
          <a:p>
            <a:pPr algn="just"/>
            <a:r>
              <a:rPr lang="fr-FR" kern="0" dirty="0">
                <a:latin typeface="Calibri"/>
                <a:ea typeface="ＭＳ Ｐゴシック" pitchFamily="34" charset="-128"/>
              </a:rPr>
              <a:t>- Une salle de concert, un roof top, une plage et des feux d’artifice</a:t>
            </a:r>
          </a:p>
          <a:p>
            <a:pPr algn="just"/>
            <a:endParaRPr lang="fr-FR" sz="2000" b="1" kern="0" dirty="0">
              <a:solidFill>
                <a:schemeClr val="tx2">
                  <a:lumMod val="60000"/>
                  <a:lumOff val="40000"/>
                </a:schemeClr>
              </a:solidFill>
              <a:latin typeface="Calibri"/>
              <a:ea typeface="ＭＳ Ｐゴシック" pitchFamily="34" charset="-128"/>
            </a:endParaRPr>
          </a:p>
          <a:p>
            <a:pPr algn="just"/>
            <a:r>
              <a:rPr lang="fr-FR" sz="2000" b="1" kern="0" dirty="0">
                <a:solidFill>
                  <a:schemeClr val="tx2">
                    <a:lumMod val="60000"/>
                    <a:lumOff val="40000"/>
                  </a:schemeClr>
                </a:solidFill>
                <a:latin typeface="Calibri"/>
                <a:ea typeface="ＭＳ Ｐゴシック" pitchFamily="34" charset="-128"/>
              </a:rPr>
              <a:t>ENTIÈREMENT MODULABLE EN DISPOSITION ET PERSONNALISABLE EN TEMPS REEL, EQUIPEMENT ECRANS MULTIPLES ET SONORISATION</a:t>
            </a:r>
          </a:p>
        </p:txBody>
      </p:sp>
      <p:sp>
        <p:nvSpPr>
          <p:cNvPr id="8" name="Rectangle 7">
            <a:extLst>
              <a:ext uri="{FF2B5EF4-FFF2-40B4-BE49-F238E27FC236}">
                <a16:creationId xmlns:a16="http://schemas.microsoft.com/office/drawing/2014/main" id="{175AA8ED-4F44-47D3-9BF6-C228251334D3}"/>
              </a:ext>
            </a:extLst>
          </p:cNvPr>
          <p:cNvSpPr/>
          <p:nvPr/>
        </p:nvSpPr>
        <p:spPr>
          <a:xfrm>
            <a:off x="4603" y="-9259"/>
            <a:ext cx="9122641" cy="907590"/>
          </a:xfrm>
          <a:prstGeom prst="rect">
            <a:avLst/>
          </a:prstGeom>
          <a:solidFill>
            <a:srgbClr val="7030A0">
              <a:alpha val="1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400" eaLnBrk="1" fontAlgn="auto" hangingPunct="1">
              <a:spcBef>
                <a:spcPts val="0"/>
              </a:spcBef>
              <a:spcAft>
                <a:spcPts val="0"/>
              </a:spcAft>
              <a:defRPr/>
            </a:pPr>
            <a:endParaRPr lang="fr-FR" sz="2400" kern="0" dirty="0">
              <a:solidFill>
                <a:prstClr val="black"/>
              </a:solidFill>
              <a:latin typeface="Century Gothic" pitchFamily="34" charset="0"/>
              <a:ea typeface="Gungsuh" panose="02030600000101010101" pitchFamily="18" charset="-127"/>
              <a:cs typeface="Calibri" panose="020F0502020204030204" pitchFamily="34" charset="0"/>
            </a:endParaRPr>
          </a:p>
        </p:txBody>
      </p:sp>
      <p:pic>
        <p:nvPicPr>
          <p:cNvPr id="9" name="Image 8">
            <a:extLst>
              <a:ext uri="{FF2B5EF4-FFF2-40B4-BE49-F238E27FC236}">
                <a16:creationId xmlns:a16="http://schemas.microsoft.com/office/drawing/2014/main" id="{8A205672-2BFE-40E2-972B-15B3423D9C87}"/>
              </a:ext>
            </a:extLst>
          </p:cNvPr>
          <p:cNvPicPr>
            <a:picLocks noChangeAspect="1"/>
          </p:cNvPicPr>
          <p:nvPr/>
        </p:nvPicPr>
        <p:blipFill>
          <a:blip r:embed="rId2"/>
          <a:stretch>
            <a:fillRect/>
          </a:stretch>
        </p:blipFill>
        <p:spPr>
          <a:xfrm>
            <a:off x="8014104" y="126964"/>
            <a:ext cx="882135" cy="653662"/>
          </a:xfrm>
          <a:prstGeom prst="rect">
            <a:avLst/>
          </a:prstGeom>
        </p:spPr>
      </p:pic>
    </p:spTree>
    <p:extLst>
      <p:ext uri="{BB962C8B-B14F-4D97-AF65-F5344CB8AC3E}">
        <p14:creationId xmlns:p14="http://schemas.microsoft.com/office/powerpoint/2010/main" val="20144033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29872</TotalTime>
  <Words>1230</Words>
  <Application>Microsoft Office PowerPoint</Application>
  <PresentationFormat>Affichage à l'écran (4:3)</PresentationFormat>
  <Paragraphs>122</Paragraphs>
  <Slides>24</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Calibri Light</vt:lpstr>
      <vt:lpstr>Century Gothic</vt:lpstr>
      <vt:lpstr>Lucida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VF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Vague Froide</dc:creator>
  <cp:lastModifiedBy>Stéphanie BERTHOU</cp:lastModifiedBy>
  <cp:revision>1635</cp:revision>
  <cp:lastPrinted>2013-01-04T15:06:41Z</cp:lastPrinted>
  <dcterms:created xsi:type="dcterms:W3CDTF">2011-02-08T14:26:53Z</dcterms:created>
  <dcterms:modified xsi:type="dcterms:W3CDTF">2020-07-06T16:17:24Z</dcterms:modified>
</cp:coreProperties>
</file>